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2" r:id="rId4"/>
  </p:sldMasterIdLst>
  <p:notesMasterIdLst>
    <p:notesMasterId r:id="rId15"/>
  </p:notesMasterIdLst>
  <p:sldIdLst>
    <p:sldId id="26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F334D-F27C-41B6-BF39-C3BB392F3B6E}" v="588" dt="2024-12-13T10:07:09.0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0" autoAdjust="0"/>
    <p:restoredTop sz="87655" autoAdjust="0"/>
  </p:normalViewPr>
  <p:slideViewPr>
    <p:cSldViewPr snapToGrid="0">
      <p:cViewPr varScale="1">
        <p:scale>
          <a:sx n="106" d="100"/>
          <a:sy n="106" d="100"/>
        </p:scale>
        <p:origin x="29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nn Delaere" userId="e0957e82-727c-46e8-ab36-4800600336b1" providerId="ADAL" clId="{D02F334D-F27C-41B6-BF39-C3BB392F3B6E}"/>
    <pc:docChg chg="undo redo custSel addSld delSld modSld sldOrd modMainMaster addSection delSection modSection">
      <pc:chgData name="Lynn Delaere" userId="e0957e82-727c-46e8-ab36-4800600336b1" providerId="ADAL" clId="{D02F334D-F27C-41B6-BF39-C3BB392F3B6E}" dt="2024-12-14T13:04:53.560" v="7231" actId="108"/>
      <pc:docMkLst>
        <pc:docMk/>
      </pc:docMkLst>
      <pc:sldChg chg="addSp delSp modSp del mod setBg addAnim setClrOvrMap delDesignElem">
        <pc:chgData name="Lynn Delaere" userId="e0957e82-727c-46e8-ab36-4800600336b1" providerId="ADAL" clId="{D02F334D-F27C-41B6-BF39-C3BB392F3B6E}" dt="2024-12-13T08:08:31.420" v="1362" actId="47"/>
        <pc:sldMkLst>
          <pc:docMk/>
          <pc:sldMk cId="2710940697" sldId="256"/>
        </pc:sldMkLst>
        <pc:spChg chg="mod ord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2" creationId="{26334B85-A2C7-9256-388C-DCBA06284342}"/>
          </ac:spMkLst>
        </pc:spChg>
        <pc:spChg chg="mod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3" creationId="{3E863F20-2F7E-BC7A-6EA3-D2BF7592EAD9}"/>
          </ac:spMkLst>
        </pc:spChg>
        <pc:spChg chg="add del">
          <ac:chgData name="Lynn Delaere" userId="e0957e82-727c-46e8-ab36-4800600336b1" providerId="ADAL" clId="{D02F334D-F27C-41B6-BF39-C3BB392F3B6E}" dt="2024-12-13T07:01:40.596" v="160"/>
          <ac:spMkLst>
            <pc:docMk/>
            <pc:sldMk cId="2710940697" sldId="256"/>
            <ac:spMk id="5" creationId="{943CAA20-3569-4189-9E48-239A229A86CA}"/>
          </ac:spMkLst>
        </pc:spChg>
        <pc:spChg chg="add del">
          <ac:chgData name="Lynn Delaere" userId="e0957e82-727c-46e8-ab36-4800600336b1" providerId="ADAL" clId="{D02F334D-F27C-41B6-BF39-C3BB392F3B6E}" dt="2024-12-13T07:01:40.596" v="160"/>
          <ac:spMkLst>
            <pc:docMk/>
            <pc:sldMk cId="2710940697" sldId="256"/>
            <ac:spMk id="6" creationId="{DA542B6D-E775-4832-91DC-2D20F857813A}"/>
          </ac:spMkLst>
        </pc:spChg>
        <pc:spChg chg="add del">
          <ac:chgData name="Lynn Delaere" userId="e0957e82-727c-46e8-ab36-4800600336b1" providerId="ADAL" clId="{D02F334D-F27C-41B6-BF39-C3BB392F3B6E}" dt="2024-12-13T07:02:24.575" v="163" actId="26606"/>
          <ac:spMkLst>
            <pc:docMk/>
            <pc:sldMk cId="2710940697" sldId="256"/>
            <ac:spMk id="7" creationId="{943CAA20-3569-4189-9E48-239A229A86CA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8" creationId="{2783C067-F8BF-4755-B516-8A0CD74CF60C}"/>
          </ac:spMkLst>
        </pc:spChg>
        <pc:spChg chg="add del">
          <ac:chgData name="Lynn Delaere" userId="e0957e82-727c-46e8-ab36-4800600336b1" providerId="ADAL" clId="{D02F334D-F27C-41B6-BF39-C3BB392F3B6E}" dt="2024-12-13T07:02:24.575" v="163" actId="26606"/>
          <ac:spMkLst>
            <pc:docMk/>
            <pc:sldMk cId="2710940697" sldId="256"/>
            <ac:spMk id="9" creationId="{DA542B6D-E775-4832-91DC-2D20F857813A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10" creationId="{2ED796EC-E7FF-46DB-B912-FB08BF12AA6E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11" creationId="{A8DB9CD9-59B1-4D73-BC4C-98796A48EF9B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12" creationId="{549A2DAB-B431-487D-95AD-BB0FECB49E57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14" creationId="{0819F787-32B4-46A8-BC57-C6571BCEE243}"/>
          </ac:spMkLst>
        </pc:spChg>
        <pc:spChg chg="add del">
          <ac:chgData name="Lynn Delaere" userId="e0957e82-727c-46e8-ab36-4800600336b1" providerId="ADAL" clId="{D02F334D-F27C-41B6-BF39-C3BB392F3B6E}" dt="2024-12-13T06:53:22.230" v="18" actId="26606"/>
          <ac:spMkLst>
            <pc:docMk/>
            <pc:sldMk cId="2710940697" sldId="256"/>
            <ac:spMk id="20" creationId="{DD6BC9EB-F181-48AB-BCA2-3D1DB20D2D87}"/>
          </ac:spMkLst>
        </pc:spChg>
        <pc:spChg chg="add del">
          <ac:chgData name="Lynn Delaere" userId="e0957e82-727c-46e8-ab36-4800600336b1" providerId="ADAL" clId="{D02F334D-F27C-41B6-BF39-C3BB392F3B6E}" dt="2024-12-13T06:53:22.230" v="18" actId="26606"/>
          <ac:spMkLst>
            <pc:docMk/>
            <pc:sldMk cId="2710940697" sldId="256"/>
            <ac:spMk id="21" creationId="{D33AAA80-39DC-4020-9BFF-0718F35C7661}"/>
          </ac:spMkLst>
        </pc:spChg>
        <pc:spChg chg="add del">
          <ac:chgData name="Lynn Delaere" userId="e0957e82-727c-46e8-ab36-4800600336b1" providerId="ADAL" clId="{D02F334D-F27C-41B6-BF39-C3BB392F3B6E}" dt="2024-12-13T06:53:22.230" v="18" actId="26606"/>
          <ac:spMkLst>
            <pc:docMk/>
            <pc:sldMk cId="2710940697" sldId="256"/>
            <ac:spMk id="23" creationId="{1177F295-741F-4EFF-B0CA-BE69295ADA07}"/>
          </ac:spMkLst>
        </pc:spChg>
        <pc:spChg chg="add del">
          <ac:chgData name="Lynn Delaere" userId="e0957e82-727c-46e8-ab36-4800600336b1" providerId="ADAL" clId="{D02F334D-F27C-41B6-BF39-C3BB392F3B6E}" dt="2024-12-13T07:01:26.257" v="157"/>
          <ac:spMkLst>
            <pc:docMk/>
            <pc:sldMk cId="2710940697" sldId="256"/>
            <ac:spMk id="25" creationId="{27577DEC-D9A5-404D-9789-702F4319BEC8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27" creationId="{8874A6A9-41FF-4E33-AFA8-F9F81436A59E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42" creationId="{C27D7A02-907B-496F-BA7E-AA3780733CA7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44" creationId="{0FBA5268-0AE7-4CAD-9537-D0EB09E76406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46" creationId="{088D065B-39DA-4077-B9CF-E489CE4C0169}"/>
          </ac:spMkLst>
        </pc:spChg>
        <pc:grpChg chg="add del">
          <ac:chgData name="Lynn Delaere" userId="e0957e82-727c-46e8-ab36-4800600336b1" providerId="ADAL" clId="{D02F334D-F27C-41B6-BF39-C3BB392F3B6E}" dt="2024-12-13T07:01:26.257" v="157"/>
          <ac:grpSpMkLst>
            <pc:docMk/>
            <pc:sldMk cId="2710940697" sldId="256"/>
            <ac:grpSpMk id="26" creationId="{CEEA9366-CEA8-4F23-B065-4337F0D836FE}"/>
          </ac:grpSpMkLst>
        </pc:grpChg>
        <pc:grpChg chg="add del">
          <ac:chgData name="Lynn Delaere" userId="e0957e82-727c-46e8-ab36-4800600336b1" providerId="ADAL" clId="{D02F334D-F27C-41B6-BF39-C3BB392F3B6E}" dt="2024-12-13T07:41:47.269" v="989" actId="26606"/>
          <ac:grpSpMkLst>
            <pc:docMk/>
            <pc:sldMk cId="2710940697" sldId="256"/>
            <ac:grpSpMk id="31" creationId="{721D730E-1F97-4071-B143-B05E6D2599BC}"/>
          </ac:grpSpMkLst>
        </pc:grpChg>
        <pc:cxnChg chg="add del">
          <ac:chgData name="Lynn Delaere" userId="e0957e82-727c-46e8-ab36-4800600336b1" providerId="ADAL" clId="{D02F334D-F27C-41B6-BF39-C3BB392F3B6E}" dt="2024-12-13T06:53:17.950" v="16" actId="26606"/>
          <ac:cxnSpMkLst>
            <pc:docMk/>
            <pc:sldMk cId="2710940697" sldId="256"/>
            <ac:cxnSpMk id="16" creationId="{C5ECDEE1-7093-418F-9CF5-24EEB115C1C1}"/>
          </ac:cxnSpMkLst>
        </pc:cxnChg>
        <pc:cxnChg chg="add del">
          <ac:chgData name="Lynn Delaere" userId="e0957e82-727c-46e8-ab36-4800600336b1" providerId="ADAL" clId="{D02F334D-F27C-41B6-BF39-C3BB392F3B6E}" dt="2024-12-13T06:53:17.950" v="16" actId="26606"/>
          <ac:cxnSpMkLst>
            <pc:docMk/>
            <pc:sldMk cId="2710940697" sldId="256"/>
            <ac:cxnSpMk id="18" creationId="{045062AF-EB11-4651-BC4A-4DA21768DE8E}"/>
          </ac:cxnSpMkLst>
        </pc:cxnChg>
        <pc:cxnChg chg="add del">
          <ac:chgData name="Lynn Delaere" userId="e0957e82-727c-46e8-ab36-4800600336b1" providerId="ADAL" clId="{D02F334D-F27C-41B6-BF39-C3BB392F3B6E}" dt="2024-12-13T06:53:22.230" v="18" actId="26606"/>
          <ac:cxnSpMkLst>
            <pc:docMk/>
            <pc:sldMk cId="2710940697" sldId="256"/>
            <ac:cxnSpMk id="22" creationId="{C9C5D90B-7EE3-4D26-AB7D-A5A3A6E11203}"/>
          </ac:cxnSpMkLst>
        </pc:cxnChg>
      </pc:sldChg>
      <pc:sldChg chg="addSp delSp modSp mod modNotesTx">
        <pc:chgData name="Lynn Delaere" userId="e0957e82-727c-46e8-ab36-4800600336b1" providerId="ADAL" clId="{D02F334D-F27C-41B6-BF39-C3BB392F3B6E}" dt="2024-12-13T10:07:09.087" v="6459"/>
        <pc:sldMkLst>
          <pc:docMk/>
          <pc:sldMk cId="3280863555" sldId="260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280863555" sldId="260"/>
            <ac:spMk id="2" creationId="{7907EEE7-CC3D-C39D-C449-9B1715B4D283}"/>
          </ac:spMkLst>
        </pc:spChg>
        <pc:spChg chg="add del mod">
          <ac:chgData name="Lynn Delaere" userId="e0957e82-727c-46e8-ab36-4800600336b1" providerId="ADAL" clId="{D02F334D-F27C-41B6-BF39-C3BB392F3B6E}" dt="2024-12-13T07:03:37.191" v="168" actId="26606"/>
          <ac:spMkLst>
            <pc:docMk/>
            <pc:sldMk cId="3280863555" sldId="260"/>
            <ac:spMk id="3" creationId="{04F3A2D6-FDC0-48C4-7689-6F6DBE6ED06F}"/>
          </ac:spMkLst>
        </pc:spChg>
        <pc:spChg chg="del mod">
          <ac:chgData name="Lynn Delaere" userId="e0957e82-727c-46e8-ab36-4800600336b1" providerId="ADAL" clId="{D02F334D-F27C-41B6-BF39-C3BB392F3B6E}" dt="2024-12-13T07:43:06.348" v="992" actId="12084"/>
          <ac:spMkLst>
            <pc:docMk/>
            <pc:sldMk cId="3280863555" sldId="260"/>
            <ac:spMk id="4" creationId="{5502622F-ACB7-5C70-3E68-14058EA34918}"/>
          </ac:spMkLst>
        </pc:spChg>
        <pc:spChg chg="add del mod">
          <ac:chgData name="Lynn Delaere" userId="e0957e82-727c-46e8-ab36-4800600336b1" providerId="ADAL" clId="{D02F334D-F27C-41B6-BF39-C3BB392F3B6E}" dt="2024-12-13T07:44:21.204" v="1002" actId="478"/>
          <ac:spMkLst>
            <pc:docMk/>
            <pc:sldMk cId="3280863555" sldId="260"/>
            <ac:spMk id="7" creationId="{4CA19031-B036-776B-D193-E07AC72E0E1B}"/>
          </ac:spMkLst>
        </pc:spChg>
        <pc:spChg chg="add mod">
          <ac:chgData name="Lynn Delaere" userId="e0957e82-727c-46e8-ab36-4800600336b1" providerId="ADAL" clId="{D02F334D-F27C-41B6-BF39-C3BB392F3B6E}" dt="2024-12-13T07:44:47.746" v="1008" actId="1076"/>
          <ac:spMkLst>
            <pc:docMk/>
            <pc:sldMk cId="3280863555" sldId="260"/>
            <ac:spMk id="9" creationId="{0582C1FD-5990-6500-2A72-2A4D54BE2FB1}"/>
          </ac:spMkLst>
        </pc:spChg>
        <pc:spChg chg="add mod">
          <ac:chgData name="Lynn Delaere" userId="e0957e82-727c-46e8-ab36-4800600336b1" providerId="ADAL" clId="{D02F334D-F27C-41B6-BF39-C3BB392F3B6E}" dt="2024-12-13T07:44:34.061" v="1007" actId="1076"/>
          <ac:spMkLst>
            <pc:docMk/>
            <pc:sldMk cId="3280863555" sldId="260"/>
            <ac:spMk id="11" creationId="{9A75431F-1EEA-D1AC-7B58-7D4452AFA4E6}"/>
          </ac:spMkLst>
        </pc:spChg>
        <pc:spChg chg="add del mod">
          <ac:chgData name="Lynn Delaere" userId="e0957e82-727c-46e8-ab36-4800600336b1" providerId="ADAL" clId="{D02F334D-F27C-41B6-BF39-C3BB392F3B6E}" dt="2024-12-13T07:47:06.541" v="1022"/>
          <ac:spMkLst>
            <pc:docMk/>
            <pc:sldMk cId="3280863555" sldId="260"/>
            <ac:spMk id="12" creationId="{49060662-1071-9792-8824-0C1D7528A443}"/>
          </ac:spMkLst>
        </pc:spChg>
        <pc:spChg chg="add mod">
          <ac:chgData name="Lynn Delaere" userId="e0957e82-727c-46e8-ab36-4800600336b1" providerId="ADAL" clId="{D02F334D-F27C-41B6-BF39-C3BB392F3B6E}" dt="2024-12-13T08:05:43.524" v="1311"/>
          <ac:spMkLst>
            <pc:docMk/>
            <pc:sldMk cId="3280863555" sldId="260"/>
            <ac:spMk id="13" creationId="{B2137EC0-FD21-7ED8-A00F-773DE63FC23C}"/>
          </ac:spMkLst>
        </pc:spChg>
        <pc:spChg chg="add mod">
          <ac:chgData name="Lynn Delaere" userId="e0957e82-727c-46e8-ab36-4800600336b1" providerId="ADAL" clId="{D02F334D-F27C-41B6-BF39-C3BB392F3B6E}" dt="2024-12-13T08:04:13.163" v="1309"/>
          <ac:spMkLst>
            <pc:docMk/>
            <pc:sldMk cId="3280863555" sldId="260"/>
            <ac:spMk id="14" creationId="{9327D10C-FD48-D7CA-83B1-736C62324089}"/>
          </ac:spMkLst>
        </pc:spChg>
        <pc:spChg chg="add mod">
          <ac:chgData name="Lynn Delaere" userId="e0957e82-727c-46e8-ab36-4800600336b1" providerId="ADAL" clId="{D02F334D-F27C-41B6-BF39-C3BB392F3B6E}" dt="2024-12-13T08:03:50.996" v="1307"/>
          <ac:spMkLst>
            <pc:docMk/>
            <pc:sldMk cId="3280863555" sldId="260"/>
            <ac:spMk id="15" creationId="{E64F27E0-9EBB-E6AC-9368-DAE69D2A9B0A}"/>
          </ac:spMkLst>
        </pc:spChg>
        <pc:spChg chg="add del mod">
          <ac:chgData name="Lynn Delaere" userId="e0957e82-727c-46e8-ab36-4800600336b1" providerId="ADAL" clId="{D02F334D-F27C-41B6-BF39-C3BB392F3B6E}" dt="2024-12-13T07:46:47.310" v="1017" actId="478"/>
          <ac:spMkLst>
            <pc:docMk/>
            <pc:sldMk cId="3280863555" sldId="260"/>
            <ac:spMk id="16" creationId="{D125BE41-22F7-CC97-A93A-DCCCB5219D23}"/>
          </ac:spMkLst>
        </pc:spChg>
        <pc:spChg chg="add del mod">
          <ac:chgData name="Lynn Delaere" userId="e0957e82-727c-46e8-ab36-4800600336b1" providerId="ADAL" clId="{D02F334D-F27C-41B6-BF39-C3BB392F3B6E}" dt="2024-12-13T07:53:32.593" v="1134"/>
          <ac:spMkLst>
            <pc:docMk/>
            <pc:sldMk cId="3280863555" sldId="260"/>
            <ac:spMk id="17" creationId="{316CCC24-73D0-9193-88B7-737CB1A5C8A8}"/>
          </ac:spMkLst>
        </pc:spChg>
        <pc:spChg chg="add mod">
          <ac:chgData name="Lynn Delaere" userId="e0957e82-727c-46e8-ab36-4800600336b1" providerId="ADAL" clId="{D02F334D-F27C-41B6-BF39-C3BB392F3B6E}" dt="2024-12-13T08:01:32.176" v="1303" actId="1076"/>
          <ac:spMkLst>
            <pc:docMk/>
            <pc:sldMk cId="3280863555" sldId="260"/>
            <ac:spMk id="18" creationId="{BDC5F472-F59F-3280-0FED-704F2CCD4591}"/>
          </ac:spMkLst>
        </pc:spChg>
        <pc:spChg chg="add mod">
          <ac:chgData name="Lynn Delaere" userId="e0957e82-727c-46e8-ab36-4800600336b1" providerId="ADAL" clId="{D02F334D-F27C-41B6-BF39-C3BB392F3B6E}" dt="2024-12-13T08:01:48.218" v="1305" actId="1076"/>
          <ac:spMkLst>
            <pc:docMk/>
            <pc:sldMk cId="3280863555" sldId="260"/>
            <ac:spMk id="19" creationId="{A83A1E98-61DF-3650-8812-DA009A62870F}"/>
          </ac:spMkLst>
        </pc:spChg>
        <pc:spChg chg="add mod">
          <ac:chgData name="Lynn Delaere" userId="e0957e82-727c-46e8-ab36-4800600336b1" providerId="ADAL" clId="{D02F334D-F27C-41B6-BF39-C3BB392F3B6E}" dt="2024-12-13T08:01:36.317" v="1304" actId="1076"/>
          <ac:spMkLst>
            <pc:docMk/>
            <pc:sldMk cId="3280863555" sldId="260"/>
            <ac:spMk id="22" creationId="{881CCD44-2078-2604-F0BC-BA1D0B0D79BD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280863555" sldId="260"/>
            <ac:spMk id="23" creationId="{7E8E5563-FAA5-1DB2-3A29-0A4537E2E9E9}"/>
          </ac:spMkLst>
        </pc:spChg>
        <pc:graphicFrameChg chg="add mod">
          <ac:chgData name="Lynn Delaere" userId="e0957e82-727c-46e8-ab36-4800600336b1" providerId="ADAL" clId="{D02F334D-F27C-41B6-BF39-C3BB392F3B6E}" dt="2024-12-13T07:44:01.748" v="998" actId="478"/>
          <ac:graphicFrameMkLst>
            <pc:docMk/>
            <pc:sldMk cId="3280863555" sldId="260"/>
            <ac:graphicFrameMk id="5" creationId="{E7A4FB7F-EFF3-7443-BDA3-6753BCA7AAE2}"/>
          </ac:graphicFrameMkLst>
        </pc:graphicFrameChg>
        <pc:graphicFrameChg chg="add del">
          <ac:chgData name="Lynn Delaere" userId="e0957e82-727c-46e8-ab36-4800600336b1" providerId="ADAL" clId="{D02F334D-F27C-41B6-BF39-C3BB392F3B6E}" dt="2024-12-13T07:03:29.563" v="165" actId="26606"/>
          <ac:graphicFrameMkLst>
            <pc:docMk/>
            <pc:sldMk cId="3280863555" sldId="260"/>
            <ac:graphicFrameMk id="6" creationId="{D731F8B8-0E5F-E7B1-724C-313929261ADD}"/>
          </ac:graphicFrameMkLst>
        </pc:graphicFrameChg>
        <pc:graphicFrameChg chg="add del">
          <ac:chgData name="Lynn Delaere" userId="e0957e82-727c-46e8-ab36-4800600336b1" providerId="ADAL" clId="{D02F334D-F27C-41B6-BF39-C3BB392F3B6E}" dt="2024-12-13T07:03:37.163" v="167" actId="26606"/>
          <ac:graphicFrameMkLst>
            <pc:docMk/>
            <pc:sldMk cId="3280863555" sldId="260"/>
            <ac:graphicFrameMk id="8" creationId="{726B5806-4DCF-3749-EF0B-CBCE0296176F}"/>
          </ac:graphicFrameMkLst>
        </pc:graphicFrameChg>
        <pc:graphicFrameChg chg="add mod">
          <ac:chgData name="Lynn Delaere" userId="e0957e82-727c-46e8-ab36-4800600336b1" providerId="ADAL" clId="{D02F334D-F27C-41B6-BF39-C3BB392F3B6E}" dt="2024-12-13T07:58:17.503" v="1204"/>
          <ac:graphicFrameMkLst>
            <pc:docMk/>
            <pc:sldMk cId="3280863555" sldId="260"/>
            <ac:graphicFrameMk id="10" creationId="{D731F8B8-0E5F-E7B1-724C-313929261ADD}"/>
          </ac:graphicFrameMkLst>
        </pc:graphicFrameChg>
        <pc:picChg chg="add del mod">
          <ac:chgData name="Lynn Delaere" userId="e0957e82-727c-46e8-ab36-4800600336b1" providerId="ADAL" clId="{D02F334D-F27C-41B6-BF39-C3BB392F3B6E}" dt="2024-12-13T07:53:32.580" v="1132" actId="478"/>
          <ac:picMkLst>
            <pc:docMk/>
            <pc:sldMk cId="3280863555" sldId="260"/>
            <ac:picMk id="21" creationId="{C66256A0-2A20-3243-BAB4-79FC540E9A97}"/>
          </ac:picMkLst>
        </pc:picChg>
      </pc:sldChg>
      <pc:sldChg chg="addSp delSp modSp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577332470" sldId="261"/>
        </pc:sldMkLst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2" creationId="{140B73A0-0591-B683-1A25-21E6DA8D4EDF}"/>
          </ac:spMkLst>
        </pc:spChg>
        <pc:spChg chg="del mod ord">
          <ac:chgData name="Lynn Delaere" userId="e0957e82-727c-46e8-ab36-4800600336b1" providerId="ADAL" clId="{D02F334D-F27C-41B6-BF39-C3BB392F3B6E}" dt="2024-12-13T07:14:28.513" v="595" actId="26606"/>
          <ac:spMkLst>
            <pc:docMk/>
            <pc:sldMk cId="3577332470" sldId="261"/>
            <ac:spMk id="3" creationId="{3A48565F-8368-F4CC-B3AF-4B9F11B1380C}"/>
          </ac:spMkLst>
        </pc:spChg>
        <pc:spChg chg="add mod or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4" creationId="{98F07C59-A229-3D0F-6D4F-C539BBC72338}"/>
          </ac:spMkLst>
        </pc:spChg>
        <pc:spChg chg="add del">
          <ac:chgData name="Lynn Delaere" userId="e0957e82-727c-46e8-ab36-4800600336b1" providerId="ADAL" clId="{D02F334D-F27C-41B6-BF39-C3BB392F3B6E}" dt="2024-12-13T07:11:19.543" v="578" actId="26606"/>
          <ac:spMkLst>
            <pc:docMk/>
            <pc:sldMk cId="3577332470" sldId="261"/>
            <ac:spMk id="6" creationId="{5C8908E2-EE49-44D2-9428-A28D2312A8D5}"/>
          </ac:spMkLst>
        </pc:spChg>
        <pc:spChg chg="add del">
          <ac:chgData name="Lynn Delaere" userId="e0957e82-727c-46e8-ab36-4800600336b1" providerId="ADAL" clId="{D02F334D-F27C-41B6-BF39-C3BB392F3B6E}" dt="2024-12-13T06:58:29.511" v="134" actId="26606"/>
          <ac:spMkLst>
            <pc:docMk/>
            <pc:sldMk cId="3577332470" sldId="261"/>
            <ac:spMk id="8" creationId="{603AE127-802C-459A-A612-DB85B67F0DC0}"/>
          </ac:spMkLst>
        </pc:spChg>
        <pc:spChg chg="add del">
          <ac:chgData name="Lynn Delaere" userId="e0957e82-727c-46e8-ab36-4800600336b1" providerId="ADAL" clId="{D02F334D-F27C-41B6-BF39-C3BB392F3B6E}" dt="2024-12-13T06:58:29.511" v="134" actId="26606"/>
          <ac:spMkLst>
            <pc:docMk/>
            <pc:sldMk cId="3577332470" sldId="261"/>
            <ac:spMk id="10" creationId="{9323D83D-50D6-4040-A58B-FCEA340F886A}"/>
          </ac:spMkLst>
        </pc:spChg>
        <pc:spChg chg="add del">
          <ac:chgData name="Lynn Delaere" userId="e0957e82-727c-46e8-ab36-4800600336b1" providerId="ADAL" clId="{D02F334D-F27C-41B6-BF39-C3BB392F3B6E}" dt="2024-12-13T06:58:29.511" v="134" actId="26606"/>
          <ac:spMkLst>
            <pc:docMk/>
            <pc:sldMk cId="3577332470" sldId="261"/>
            <ac:spMk id="14" creationId="{F10FD715-4DCE-4779-B634-EC78315EA213}"/>
          </ac:spMkLst>
        </pc:spChg>
        <pc:spChg chg="add del">
          <ac:chgData name="Lynn Delaere" userId="e0957e82-727c-46e8-ab36-4800600336b1" providerId="ADAL" clId="{D02F334D-F27C-41B6-BF39-C3BB392F3B6E}" dt="2024-12-13T07:11:19.543" v="578" actId="26606"/>
          <ac:spMkLst>
            <pc:docMk/>
            <pc:sldMk cId="3577332470" sldId="261"/>
            <ac:spMk id="15" creationId="{BD92035A-AA2F-4CD8-A556-1CE8BDEC75BD}"/>
          </ac:spMkLst>
        </pc:spChg>
        <pc:spChg chg="add del">
          <ac:chgData name="Lynn Delaere" userId="e0957e82-727c-46e8-ab36-4800600336b1" providerId="ADAL" clId="{D02F334D-F27C-41B6-BF39-C3BB392F3B6E}" dt="2024-12-13T07:11:19.543" v="578" actId="26606"/>
          <ac:spMkLst>
            <pc:docMk/>
            <pc:sldMk cId="3577332470" sldId="261"/>
            <ac:spMk id="16" creationId="{ED888B23-07FA-482A-96DF-47E31AF1A603}"/>
          </ac:spMkLst>
        </pc:spChg>
        <pc:spChg chg="add del">
          <ac:chgData name="Lynn Delaere" userId="e0957e82-727c-46e8-ab36-4800600336b1" providerId="ADAL" clId="{D02F334D-F27C-41B6-BF39-C3BB392F3B6E}" dt="2024-12-13T07:11:30.792" v="580" actId="26606"/>
          <ac:spMkLst>
            <pc:docMk/>
            <pc:sldMk cId="3577332470" sldId="261"/>
            <ac:spMk id="17" creationId="{777A147A-9ED8-46B4-8660-1B3C2AA880B5}"/>
          </ac:spMkLst>
        </pc:spChg>
        <pc:spChg chg="add del">
          <ac:chgData name="Lynn Delaere" userId="e0957e82-727c-46e8-ab36-4800600336b1" providerId="ADAL" clId="{D02F334D-F27C-41B6-BF39-C3BB392F3B6E}" dt="2024-12-13T07:11:30.792" v="580" actId="26606"/>
          <ac:spMkLst>
            <pc:docMk/>
            <pc:sldMk cId="3577332470" sldId="261"/>
            <ac:spMk id="18" creationId="{5D6C15A0-C087-4593-8414-2B4EC1CDC3DE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22" creationId="{8C08E45E-5DBE-E0A3-5DEE-08FD36040022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25" creationId="{66D61E08-70C3-48D8-BEA0-787111DC30DA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27" creationId="{FC55298F-0AE5-478E-AD2B-03C2614C583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29" creationId="{C180E4EA-0B63-4779-A895-7E90E71088F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1" creationId="{CEE01D9D-3DE8-4EED-B0D3-8F3C79CC767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3" creationId="{89AF5CE9-607F-43F4-8983-DCD6DA4051FD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5" creationId="{6EEA2DBD-9E1E-4521-8C01-F32AD18A89E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7" creationId="{15BBD2C1-BA9B-46A9-A27A-33498B169272}"/>
          </ac:spMkLst>
        </pc:spChg>
        <pc:grpChg chg="add del">
          <ac:chgData name="Lynn Delaere" userId="e0957e82-727c-46e8-ab36-4800600336b1" providerId="ADAL" clId="{D02F334D-F27C-41B6-BF39-C3BB392F3B6E}" dt="2024-12-13T07:11:19.543" v="578" actId="26606"/>
          <ac:grpSpMkLst>
            <pc:docMk/>
            <pc:sldMk cId="3577332470" sldId="261"/>
            <ac:grpSpMk id="7" creationId="{5D1A9D8B-3117-4D9D-BDA4-DD81895098B0}"/>
          </ac:grpSpMkLst>
        </pc:grpChg>
        <pc:grpChg chg="add del">
          <ac:chgData name="Lynn Delaere" userId="e0957e82-727c-46e8-ab36-4800600336b1" providerId="ADAL" clId="{D02F334D-F27C-41B6-BF39-C3BB392F3B6E}" dt="2024-12-13T07:01:16.623" v="155" actId="26606"/>
          <ac:grpSpMkLst>
            <pc:docMk/>
            <pc:sldMk cId="3577332470" sldId="261"/>
            <ac:grpSpMk id="9" creationId="{88C9B83F-64CD-41C1-925F-A08801FFD0BD}"/>
          </ac:grpSpMkLst>
        </pc:grpChg>
        <pc:graphicFrameChg chg="add mod modGraphic">
          <ac:chgData name="Lynn Delaere" userId="e0957e82-727c-46e8-ab36-4800600336b1" providerId="ADAL" clId="{D02F334D-F27C-41B6-BF39-C3BB392F3B6E}" dt="2024-12-13T08:12:07.790" v="1862"/>
          <ac:graphicFrameMkLst>
            <pc:docMk/>
            <pc:sldMk cId="3577332470" sldId="261"/>
            <ac:graphicFrameMk id="11" creationId="{86E505E0-6D4B-44AD-538C-A415A341F130}"/>
          </ac:graphicFrameMkLst>
        </pc:graphicFrameChg>
        <pc:picChg chg="add del">
          <ac:chgData name="Lynn Delaere" userId="e0957e82-727c-46e8-ab36-4800600336b1" providerId="ADAL" clId="{D02F334D-F27C-41B6-BF39-C3BB392F3B6E}" dt="2024-12-13T07:01:16.623" v="155" actId="26606"/>
          <ac:picMkLst>
            <pc:docMk/>
            <pc:sldMk cId="3577332470" sldId="261"/>
            <ac:picMk id="5" creationId="{F37CD7F4-0D71-56E5-D585-6985FD567EC4}"/>
          </ac:picMkLst>
        </pc:picChg>
        <pc:cxnChg chg="add del">
          <ac:chgData name="Lynn Delaere" userId="e0957e82-727c-46e8-ab36-4800600336b1" providerId="ADAL" clId="{D02F334D-F27C-41B6-BF39-C3BB392F3B6E}" dt="2024-12-13T06:58:29.511" v="134" actId="26606"/>
          <ac:cxnSpMkLst>
            <pc:docMk/>
            <pc:sldMk cId="3577332470" sldId="261"/>
            <ac:cxnSpMk id="12" creationId="{1A1FE6BB-DFB2-4080-9B5E-076EF5DDE67B}"/>
          </ac:cxnSpMkLst>
        </pc:cxnChg>
        <pc:cxnChg chg="add del">
          <ac:chgData name="Lynn Delaere" userId="e0957e82-727c-46e8-ab36-4800600336b1" providerId="ADAL" clId="{D02F334D-F27C-41B6-BF39-C3BB392F3B6E}" dt="2024-12-13T07:01:16.623" v="155" actId="26606"/>
          <ac:cxnSpMkLst>
            <pc:docMk/>
            <pc:sldMk cId="3577332470" sldId="261"/>
            <ac:cxnSpMk id="21" creationId="{A57C1A16-B8AB-4D99-A195-A38F556A6486}"/>
          </ac:cxnSpMkLst>
        </pc:cxnChg>
        <pc:cxnChg chg="add del">
          <ac:chgData name="Lynn Delaere" userId="e0957e82-727c-46e8-ab36-4800600336b1" providerId="ADAL" clId="{D02F334D-F27C-41B6-BF39-C3BB392F3B6E}" dt="2024-12-13T07:01:16.623" v="155" actId="26606"/>
          <ac:cxnSpMkLst>
            <pc:docMk/>
            <pc:sldMk cId="3577332470" sldId="261"/>
            <ac:cxnSpMk id="23" creationId="{F8A9B20B-D1DD-4573-B5EC-558029519236}"/>
          </ac:cxnSpMkLst>
        </pc:cxnChg>
      </pc:sldChg>
      <pc:sldChg chg="addSp delSp modSp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594773712" sldId="262"/>
        </pc:sldMkLst>
        <pc:spChg chg="mod ord">
          <ac:chgData name="Lynn Delaere" userId="e0957e82-727c-46e8-ab36-4800600336b1" providerId="ADAL" clId="{D02F334D-F27C-41B6-BF39-C3BB392F3B6E}" dt="2024-12-13T08:30:16.401" v="2258" actId="26606"/>
          <ac:spMkLst>
            <pc:docMk/>
            <pc:sldMk cId="3594773712" sldId="262"/>
            <ac:spMk id="2" creationId="{0FB5ACFB-5CA2-9967-5886-6F8182108EF8}"/>
          </ac:spMkLst>
        </pc:spChg>
        <pc:spChg chg="del mod ord">
          <ac:chgData name="Lynn Delaere" userId="e0957e82-727c-46e8-ab36-4800600336b1" providerId="ADAL" clId="{D02F334D-F27C-41B6-BF39-C3BB392F3B6E}" dt="2024-12-13T07:27:15.018" v="932" actId="931"/>
          <ac:spMkLst>
            <pc:docMk/>
            <pc:sldMk cId="3594773712" sldId="262"/>
            <ac:spMk id="3" creationId="{E07BC7B9-FB0C-799F-7355-2ACED7948E35}"/>
          </ac:spMkLst>
        </pc:spChg>
        <pc:spChg chg="add mod ord">
          <ac:chgData name="Lynn Delaere" userId="e0957e82-727c-46e8-ab36-4800600336b1" providerId="ADAL" clId="{D02F334D-F27C-41B6-BF39-C3BB392F3B6E}" dt="2024-12-13T08:30:16.401" v="2258" actId="26606"/>
          <ac:spMkLst>
            <pc:docMk/>
            <pc:sldMk cId="3594773712" sldId="262"/>
            <ac:spMk id="4" creationId="{E4C36607-CF9E-C988-E7AA-2B2086F260E2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594773712" sldId="262"/>
            <ac:spMk id="7" creationId="{DC4B8129-D7DD-D652-EFF1-188814A450B8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8" creationId="{C2554CA6-288E-4202-BC52-2E5A8F0C0AED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10" creationId="{B10BB131-AC8E-4A8E-A5D1-36260F720C3B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12" creationId="{5B7778FC-632E-4DCA-A7CB-0D7731CCF970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14" creationId="{FA23A907-97FB-4A8F-880A-DD77401C4296}"/>
          </ac:spMkLst>
        </pc:spChg>
        <pc:picChg chg="add mod ord modCrop">
          <ac:chgData name="Lynn Delaere" userId="e0957e82-727c-46e8-ab36-4800600336b1" providerId="ADAL" clId="{D02F334D-F27C-41B6-BF39-C3BB392F3B6E}" dt="2024-12-13T08:30:16.401" v="2258" actId="26606"/>
          <ac:picMkLst>
            <pc:docMk/>
            <pc:sldMk cId="3594773712" sldId="262"/>
            <ac:picMk id="6" creationId="{92CC7A77-0F33-0CB8-491B-A4BA4D0A217B}"/>
          </ac:picMkLst>
        </pc:picChg>
      </pc:sldChg>
      <pc:sldChg chg="modSp add del mod">
        <pc:chgData name="Lynn Delaere" userId="e0957e82-727c-46e8-ab36-4800600336b1" providerId="ADAL" clId="{D02F334D-F27C-41B6-BF39-C3BB392F3B6E}" dt="2024-12-14T13:04:53.560" v="7231" actId="108"/>
        <pc:sldMkLst>
          <pc:docMk/>
          <pc:sldMk cId="504085337" sldId="263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504085337" sldId="263"/>
            <ac:spMk id="2" creationId="{5E26770C-07D4-148C-366A-261F616A481D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504085337" sldId="263"/>
            <ac:spMk id="3" creationId="{E28FB6C0-0F1C-2E34-AC07-0CAF86CB196E}"/>
          </ac:spMkLst>
        </pc:spChg>
        <pc:spChg chg="mod">
          <ac:chgData name="Lynn Delaere" userId="e0957e82-727c-46e8-ab36-4800600336b1" providerId="ADAL" clId="{D02F334D-F27C-41B6-BF39-C3BB392F3B6E}" dt="2024-12-14T13:04:53.560" v="7231" actId="108"/>
          <ac:spMkLst>
            <pc:docMk/>
            <pc:sldMk cId="504085337" sldId="263"/>
            <ac:spMk id="7" creationId="{4763BD01-081A-5B4D-59C3-520ECF8CCE00}"/>
          </ac:spMkLst>
        </pc:spChg>
      </pc:sldChg>
      <pc:sldChg chg="modSp add del">
        <pc:chgData name="Lynn Delaere" userId="e0957e82-727c-46e8-ab36-4800600336b1" providerId="ADAL" clId="{D02F334D-F27C-41B6-BF39-C3BB392F3B6E}" dt="2024-12-13T10:07:09.087" v="6459"/>
        <pc:sldMkLst>
          <pc:docMk/>
          <pc:sldMk cId="2427782699" sldId="264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2" creationId="{F95FCE9D-C50E-516E-9037-0B28E6A7ABB3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3" creationId="{6572779F-0519-9DAE-198F-DB2236489825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4" creationId="{A26DC8F7-3CA9-B560-3157-666623947BDB}"/>
          </ac:spMkLst>
        </pc:spChg>
      </pc:sldChg>
      <pc:sldChg chg="modSp add del">
        <pc:chgData name="Lynn Delaere" userId="e0957e82-727c-46e8-ab36-4800600336b1" providerId="ADAL" clId="{D02F334D-F27C-41B6-BF39-C3BB392F3B6E}" dt="2024-12-13T10:07:09.087" v="6459"/>
        <pc:sldMkLst>
          <pc:docMk/>
          <pc:sldMk cId="708287354" sldId="265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2" creationId="{3DF845E0-4A59-3DB8-7F5E-19406F319C05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3" creationId="{EC9FD41B-AB6A-07B8-DD2E-3CF9F7F16599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4" creationId="{E881751E-62C5-274C-3D2D-4F48C2C7AD5F}"/>
          </ac:spMkLst>
        </pc:spChg>
      </pc:sldChg>
      <pc:sldChg chg="modSp add del mod modNotesTx">
        <pc:chgData name="Lynn Delaere" userId="e0957e82-727c-46e8-ab36-4800600336b1" providerId="ADAL" clId="{D02F334D-F27C-41B6-BF39-C3BB392F3B6E}" dt="2024-12-13T10:07:09.087" v="6459"/>
        <pc:sldMkLst>
          <pc:docMk/>
          <pc:sldMk cId="135995110" sldId="267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2" creationId="{E8A6E018-0C91-EE2C-26D5-BEA0B0623A58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3" creationId="{4D59C86B-6E6B-377C-6F6F-75C722F52CB0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4" creationId="{DB99FABA-92DD-45E9-85B3-C142B096F0B1}"/>
          </ac:spMkLst>
        </pc:spChg>
      </pc:sldChg>
      <pc:sldChg chg="addSp delSp modSp add del mod setBg modClrScheme addAnim delAnim modAnim delDesignElem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4206029404" sldId="268"/>
        </pc:sldMkLst>
        <pc:spChg chg="mod ord">
          <ac:chgData name="Lynn Delaere" userId="e0957e82-727c-46e8-ab36-4800600336b1" providerId="ADAL" clId="{D02F334D-F27C-41B6-BF39-C3BB392F3B6E}" dt="2024-12-13T09:59:01.145" v="5947" actId="26606"/>
          <ac:spMkLst>
            <pc:docMk/>
            <pc:sldMk cId="4206029404" sldId="268"/>
            <ac:spMk id="2" creationId="{4DA964D2-C70F-C03B-187F-FFFFF0521F03}"/>
          </ac:spMkLst>
        </pc:spChg>
        <pc:spChg chg="mod ord">
          <ac:chgData name="Lynn Delaere" userId="e0957e82-727c-46e8-ab36-4800600336b1" providerId="ADAL" clId="{D02F334D-F27C-41B6-BF39-C3BB392F3B6E}" dt="2024-12-13T09:59:01.145" v="5947" actId="26606"/>
          <ac:spMkLst>
            <pc:docMk/>
            <pc:sldMk cId="4206029404" sldId="268"/>
            <ac:spMk id="3" creationId="{6B9BDCED-5C24-899F-6FAF-65568BDE3B4E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4206029404" sldId="268"/>
            <ac:spMk id="4" creationId="{C1BEB3CF-BB38-9E7B-34D1-71F90D8364D6}"/>
          </ac:spMkLst>
        </pc:spChg>
        <pc:spChg chg="add del mod ord">
          <ac:chgData name="Lynn Delaere" userId="e0957e82-727c-46e8-ab36-4800600336b1" providerId="ADAL" clId="{D02F334D-F27C-41B6-BF39-C3BB392F3B6E}" dt="2024-12-13T09:49:48.999" v="5903" actId="700"/>
          <ac:spMkLst>
            <pc:docMk/>
            <pc:sldMk cId="4206029404" sldId="268"/>
            <ac:spMk id="5" creationId="{CBDD3764-070A-2E25-B6F4-190E5FEE4C31}"/>
          </ac:spMkLst>
        </pc:spChg>
        <pc:spChg chg="add del mod ord">
          <ac:chgData name="Lynn Delaere" userId="e0957e82-727c-46e8-ab36-4800600336b1" providerId="ADAL" clId="{D02F334D-F27C-41B6-BF39-C3BB392F3B6E}" dt="2024-12-13T09:50:56.992" v="5919" actId="700"/>
          <ac:spMkLst>
            <pc:docMk/>
            <pc:sldMk cId="4206029404" sldId="268"/>
            <ac:spMk id="6" creationId="{5A688B7B-FDA5-81D7-4144-BDBC8002C6D8}"/>
          </ac:spMkLst>
        </pc:spChg>
        <pc:spChg chg="add del">
          <ac:chgData name="Lynn Delaere" userId="e0957e82-727c-46e8-ab36-4800600336b1" providerId="ADAL" clId="{D02F334D-F27C-41B6-BF39-C3BB392F3B6E}" dt="2024-12-13T09:58:58.718" v="5945" actId="26606"/>
          <ac:spMkLst>
            <pc:docMk/>
            <pc:sldMk cId="4206029404" sldId="268"/>
            <ac:spMk id="19" creationId="{7ED7575E-88D2-B771-681D-46A7E55415DD}"/>
          </ac:spMkLst>
        </pc:spChg>
        <pc:grpChg chg="add del">
          <ac:chgData name="Lynn Delaere" userId="e0957e82-727c-46e8-ab36-4800600336b1" providerId="ADAL" clId="{D02F334D-F27C-41B6-BF39-C3BB392F3B6E}" dt="2024-12-13T10:02:11.887" v="5999"/>
          <ac:grpSpMkLst>
            <pc:docMk/>
            <pc:sldMk cId="4206029404" sldId="268"/>
            <ac:grpSpMk id="12" creationId="{31C49F18-8757-4E87-5C2E-9D6D7B82BA3B}"/>
          </ac:grpSpMkLst>
        </pc:grpChg>
        <pc:grpChg chg="add del">
          <ac:chgData name="Lynn Delaere" userId="e0957e82-727c-46e8-ab36-4800600336b1" providerId="ADAL" clId="{D02F334D-F27C-41B6-BF39-C3BB392F3B6E}" dt="2024-12-13T09:59:01.145" v="5947" actId="26606"/>
          <ac:grpSpMkLst>
            <pc:docMk/>
            <pc:sldMk cId="4206029404" sldId="268"/>
            <ac:grpSpMk id="23" creationId="{6258F736-B256-8039-9DC6-F4E49A5C5AD5}"/>
          </ac:grpSpMkLst>
        </pc:grpChg>
        <pc:grpChg chg="add del">
          <ac:chgData name="Lynn Delaere" userId="e0957e82-727c-46e8-ab36-4800600336b1" providerId="ADAL" clId="{D02F334D-F27C-41B6-BF39-C3BB392F3B6E}" dt="2024-12-13T09:59:36.672" v="5955" actId="26606"/>
          <ac:grpSpMkLst>
            <pc:docMk/>
            <pc:sldMk cId="4206029404" sldId="268"/>
            <ac:grpSpMk id="26" creationId="{31C49F18-8757-4E87-5C2E-9D6D7B82BA3B}"/>
          </ac:grpSpMkLst>
        </pc:grpChg>
        <pc:picChg chg="add del mod ord">
          <ac:chgData name="Lynn Delaere" userId="e0957e82-727c-46e8-ab36-4800600336b1" providerId="ADAL" clId="{D02F334D-F27C-41B6-BF39-C3BB392F3B6E}" dt="2024-12-13T09:57:56.285" v="5942" actId="478"/>
          <ac:picMkLst>
            <pc:docMk/>
            <pc:sldMk cId="4206029404" sldId="268"/>
            <ac:picMk id="7" creationId="{C53C23CC-D084-725B-3753-E23940C0C677}"/>
          </ac:picMkLst>
        </pc:picChg>
        <pc:picChg chg="add mod">
          <ac:chgData name="Lynn Delaere" userId="e0957e82-727c-46e8-ab36-4800600336b1" providerId="ADAL" clId="{D02F334D-F27C-41B6-BF39-C3BB392F3B6E}" dt="2024-12-13T09:57:32.264" v="5937"/>
          <ac:picMkLst>
            <pc:docMk/>
            <pc:sldMk cId="4206029404" sldId="268"/>
            <ac:picMk id="8" creationId="{A2B2E3D0-0740-5C0C-5D2C-0737BFE24F1B}"/>
          </ac:picMkLst>
        </pc:picChg>
        <pc:picChg chg="add mod">
          <ac:chgData name="Lynn Delaere" userId="e0957e82-727c-46e8-ab36-4800600336b1" providerId="ADAL" clId="{D02F334D-F27C-41B6-BF39-C3BB392F3B6E}" dt="2024-12-13T09:57:54.733" v="5941"/>
          <ac:picMkLst>
            <pc:docMk/>
            <pc:sldMk cId="4206029404" sldId="268"/>
            <ac:picMk id="9" creationId="{FF7DC1A0-8903-62F7-654B-53F3D8CAB61C}"/>
          </ac:picMkLst>
        </pc:picChg>
        <pc:picChg chg="add mod ord modCrop">
          <ac:chgData name="Lynn Delaere" userId="e0957e82-727c-46e8-ab36-4800600336b1" providerId="ADAL" clId="{D02F334D-F27C-41B6-BF39-C3BB392F3B6E}" dt="2024-12-13T10:00:39.794" v="5996" actId="732"/>
          <ac:picMkLst>
            <pc:docMk/>
            <pc:sldMk cId="4206029404" sldId="268"/>
            <ac:picMk id="10" creationId="{E36ADC7F-E26F-A202-4DB8-F0BF3A6B7861}"/>
          </ac:picMkLst>
        </pc:picChg>
        <pc:cxnChg chg="add del">
          <ac:chgData name="Lynn Delaere" userId="e0957e82-727c-46e8-ab36-4800600336b1" providerId="ADAL" clId="{D02F334D-F27C-41B6-BF39-C3BB392F3B6E}" dt="2024-12-13T09:58:58.718" v="5945" actId="26606"/>
          <ac:cxnSpMkLst>
            <pc:docMk/>
            <pc:sldMk cId="4206029404" sldId="268"/>
            <ac:cxnSpMk id="21" creationId="{249EDD1B-F94D-B4E6-ACAA-566B9A26FDE3}"/>
          </ac:cxnSpMkLst>
        </pc:cxnChg>
      </pc:sldChg>
      <pc:sldChg chg="addSp delSp modSp new mod ord setBg addAnim delDesignElem">
        <pc:chgData name="Lynn Delaere" userId="e0957e82-727c-46e8-ab36-4800600336b1" providerId="ADAL" clId="{D02F334D-F27C-41B6-BF39-C3BB392F3B6E}" dt="2024-12-13T10:15:42.294" v="7230" actId="14100"/>
        <pc:sldMkLst>
          <pc:docMk/>
          <pc:sldMk cId="1319553893" sldId="269"/>
        </pc:sldMkLst>
        <pc:spChg chg="mod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2" creationId="{3724E59E-627A-754A-93DF-3B8C1D744B9E}"/>
          </ac:spMkLst>
        </pc:spChg>
        <pc:spChg chg="mod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3" creationId="{11B0873D-98F2-46F5-2D9C-99255F4F06BD}"/>
          </ac:spMkLst>
        </pc:spChg>
        <pc:spChg chg="add del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8" creationId="{5463EB0A-3D7C-4AA5-BFA5-8EE5B4BA5624}"/>
          </ac:spMkLst>
        </pc:spChg>
        <pc:spChg chg="add del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10" creationId="{7945AD00-F967-454D-A4B2-39ABA5C88C20}"/>
          </ac:spMkLst>
        </pc:spChg>
        <pc:spChg chg="add del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12" creationId="{E9BC5B79-B912-427C-8219-E3E50943FCDE}"/>
          </ac:spMkLst>
        </pc:spChg>
        <pc:spChg chg="add del mod">
          <ac:chgData name="Lynn Delaere" userId="e0957e82-727c-46e8-ab36-4800600336b1" providerId="ADAL" clId="{D02F334D-F27C-41B6-BF39-C3BB392F3B6E}" dt="2024-12-13T10:10:06.100" v="6470" actId="478"/>
          <ac:spMkLst>
            <pc:docMk/>
            <pc:sldMk cId="1319553893" sldId="269"/>
            <ac:spMk id="13" creationId="{E77E7112-C783-7CA1-D4E6-ECBFFB2D7592}"/>
          </ac:spMkLst>
        </pc:spChg>
        <pc:spChg chg="add del">
          <ac:chgData name="Lynn Delaere" userId="e0957e82-727c-46e8-ab36-4800600336b1" providerId="ADAL" clId="{D02F334D-F27C-41B6-BF39-C3BB392F3B6E}" dt="2024-12-13T10:10:24.300" v="6472" actId="11529"/>
          <ac:spMkLst>
            <pc:docMk/>
            <pc:sldMk cId="1319553893" sldId="269"/>
            <ac:spMk id="14" creationId="{F80EAFC7-A2AF-86DB-80EE-9BB90B43111F}"/>
          </ac:spMkLst>
        </pc:spChg>
        <pc:spChg chg="add del">
          <ac:chgData name="Lynn Delaere" userId="e0957e82-727c-46e8-ab36-4800600336b1" providerId="ADAL" clId="{D02F334D-F27C-41B6-BF39-C3BB392F3B6E}" dt="2024-12-13T10:10:38.513" v="6474" actId="11529"/>
          <ac:spMkLst>
            <pc:docMk/>
            <pc:sldMk cId="1319553893" sldId="269"/>
            <ac:spMk id="15" creationId="{78AC2AE5-BD82-FD78-A29F-05BD8033D9E0}"/>
          </ac:spMkLst>
        </pc:spChg>
        <pc:spChg chg="add del mod">
          <ac:chgData name="Lynn Delaere" userId="e0957e82-727c-46e8-ab36-4800600336b1" providerId="ADAL" clId="{D02F334D-F27C-41B6-BF39-C3BB392F3B6E}" dt="2024-12-13T10:11:52.113" v="6490" actId="478"/>
          <ac:spMkLst>
            <pc:docMk/>
            <pc:sldMk cId="1319553893" sldId="269"/>
            <ac:spMk id="16" creationId="{F7718A10-2ED0-E84A-7E2C-6B73259BCE3E}"/>
          </ac:spMkLst>
        </pc:spChg>
        <pc:spChg chg="add del">
          <ac:chgData name="Lynn Delaere" userId="e0957e82-727c-46e8-ab36-4800600336b1" providerId="ADAL" clId="{D02F334D-F27C-41B6-BF39-C3BB392F3B6E}" dt="2024-12-13T10:02:11.887" v="5999"/>
          <ac:spMkLst>
            <pc:docMk/>
            <pc:sldMk cId="1319553893" sldId="269"/>
            <ac:spMk id="17" creationId="{943CAA20-3569-4189-9E48-239A229A86CA}"/>
          </ac:spMkLst>
        </pc:spChg>
        <pc:spChg chg="add del">
          <ac:chgData name="Lynn Delaere" userId="e0957e82-727c-46e8-ab36-4800600336b1" providerId="ADAL" clId="{D02F334D-F27C-41B6-BF39-C3BB392F3B6E}" dt="2024-12-13T10:02:11.887" v="5999"/>
          <ac:spMkLst>
            <pc:docMk/>
            <pc:sldMk cId="1319553893" sldId="269"/>
            <ac:spMk id="19" creationId="{DA542B6D-E775-4832-91DC-2D20F857813A}"/>
          </ac:spMkLst>
        </pc:spChg>
        <pc:cxnChg chg="add del mod">
          <ac:chgData name="Lynn Delaere" userId="e0957e82-727c-46e8-ab36-4800600336b1" providerId="ADAL" clId="{D02F334D-F27C-41B6-BF39-C3BB392F3B6E}" dt="2024-12-13T10:08:56.071" v="6464" actId="478"/>
          <ac:cxnSpMkLst>
            <pc:docMk/>
            <pc:sldMk cId="1319553893" sldId="269"/>
            <ac:cxnSpMk id="5" creationId="{19D696FF-13E2-A87E-83D2-FCCBAA840968}"/>
          </ac:cxnSpMkLst>
        </pc:cxnChg>
        <pc:cxnChg chg="add del mod">
          <ac:chgData name="Lynn Delaere" userId="e0957e82-727c-46e8-ab36-4800600336b1" providerId="ADAL" clId="{D02F334D-F27C-41B6-BF39-C3BB392F3B6E}" dt="2024-12-13T10:09:23.019" v="6466" actId="478"/>
          <ac:cxnSpMkLst>
            <pc:docMk/>
            <pc:sldMk cId="1319553893" sldId="269"/>
            <ac:cxnSpMk id="11" creationId="{B3739B73-DAB2-6029-3ADE-423476D56A87}"/>
          </ac:cxnSpMkLst>
        </pc:cxnChg>
        <pc:cxnChg chg="add mod">
          <ac:chgData name="Lynn Delaere" userId="e0957e82-727c-46e8-ab36-4800600336b1" providerId="ADAL" clId="{D02F334D-F27C-41B6-BF39-C3BB392F3B6E}" dt="2024-12-13T10:15:42.294" v="7230" actId="14100"/>
          <ac:cxnSpMkLst>
            <pc:docMk/>
            <pc:sldMk cId="1319553893" sldId="269"/>
            <ac:cxnSpMk id="20" creationId="{9CA45840-0F47-61F6-6AA9-2AB18329953D}"/>
          </ac:cxnSpMkLst>
        </pc:cxnChg>
      </pc:sldChg>
      <pc:sldChg chg="new del">
        <pc:chgData name="Lynn Delaere" userId="e0957e82-727c-46e8-ab36-4800600336b1" providerId="ADAL" clId="{D02F334D-F27C-41B6-BF39-C3BB392F3B6E}" dt="2024-12-13T07:08:01.050" v="315" actId="680"/>
        <pc:sldMkLst>
          <pc:docMk/>
          <pc:sldMk cId="1689538837" sldId="269"/>
        </pc:sldMkLst>
      </pc:sldChg>
      <pc:sldChg chg="addSp delSp modSp new add del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150493155" sldId="270"/>
        </pc:sldMkLst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2" creationId="{5EB6D1B3-461C-83B2-65F9-4E441153FA2A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3" creationId="{05909939-D208-9237-0B7F-042F94749A06}"/>
          </ac:spMkLst>
        </pc:spChg>
        <pc:spChg chg="del">
          <ac:chgData name="Lynn Delaere" userId="e0957e82-727c-46e8-ab36-4800600336b1" providerId="ADAL" clId="{D02F334D-F27C-41B6-BF39-C3BB392F3B6E}" dt="2024-12-13T08:33:19.835" v="2290" actId="478"/>
          <ac:spMkLst>
            <pc:docMk/>
            <pc:sldMk cId="3150493155" sldId="270"/>
            <ac:spMk id="4" creationId="{6FEDC0AA-AABE-BA9B-8FAB-154FA615709E}"/>
          </ac:spMkLst>
        </pc:spChg>
        <pc:spChg chg="del">
          <ac:chgData name="Lynn Delaere" userId="e0957e82-727c-46e8-ab36-4800600336b1" providerId="ADAL" clId="{D02F334D-F27C-41B6-BF39-C3BB392F3B6E}" dt="2024-12-13T08:33:17.813" v="2289" actId="478"/>
          <ac:spMkLst>
            <pc:docMk/>
            <pc:sldMk cId="3150493155" sldId="270"/>
            <ac:spMk id="5" creationId="{17553D8E-CAB9-5C27-49A9-4C1BF8BA19C2}"/>
          </ac:spMkLst>
        </pc:spChg>
        <pc:spChg chg="del">
          <ac:chgData name="Lynn Delaere" userId="e0957e82-727c-46e8-ab36-4800600336b1" providerId="ADAL" clId="{D02F334D-F27C-41B6-BF39-C3BB392F3B6E}" dt="2024-12-13T08:33:16.381" v="2288" actId="478"/>
          <ac:spMkLst>
            <pc:docMk/>
            <pc:sldMk cId="3150493155" sldId="270"/>
            <ac:spMk id="6" creationId="{3DD233BC-7E42-1355-3B58-75E38145FAF5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7" creationId="{B5F292F5-0B33-8222-00AD-0900B204DBBE}"/>
          </ac:spMkLst>
        </pc:spChg>
        <pc:spChg chg="add del mod ord">
          <ac:chgData name="Lynn Delaere" userId="e0957e82-727c-46e8-ab36-4800600336b1" providerId="ADAL" clId="{D02F334D-F27C-41B6-BF39-C3BB392F3B6E}" dt="2024-12-13T08:57:43.018" v="3986" actId="700"/>
          <ac:spMkLst>
            <pc:docMk/>
            <pc:sldMk cId="3150493155" sldId="270"/>
            <ac:spMk id="8" creationId="{C7E98941-D635-43F1-B396-BC1FD38BDBA3}"/>
          </ac:spMkLst>
        </pc:spChg>
        <pc:spChg chg="add del mod ord">
          <ac:chgData name="Lynn Delaere" userId="e0957e82-727c-46e8-ab36-4800600336b1" providerId="ADAL" clId="{D02F334D-F27C-41B6-BF39-C3BB392F3B6E}" dt="2024-12-13T09:06:28.703" v="3996" actId="931"/>
          <ac:spMkLst>
            <pc:docMk/>
            <pc:sldMk cId="3150493155" sldId="270"/>
            <ac:spMk id="9" creationId="{3405D588-D99A-5E13-65D2-6D48251CA1DA}"/>
          </ac:spMkLst>
        </pc:spChg>
        <pc:spChg chg="add del mod">
          <ac:chgData name="Lynn Delaere" userId="e0957e82-727c-46e8-ab36-4800600336b1" providerId="ADAL" clId="{D02F334D-F27C-41B6-BF39-C3BB392F3B6E}" dt="2024-12-13T09:07:31.766" v="4000" actId="931"/>
          <ac:spMkLst>
            <pc:docMk/>
            <pc:sldMk cId="3150493155" sldId="270"/>
            <ac:spMk id="15" creationId="{5B5F2DFA-D7A6-0FEE-1731-595179E8B141}"/>
          </ac:spMkLst>
        </pc:spChg>
        <pc:spChg chg="add del mod">
          <ac:chgData name="Lynn Delaere" userId="e0957e82-727c-46e8-ab36-4800600336b1" providerId="ADAL" clId="{D02F334D-F27C-41B6-BF39-C3BB392F3B6E}" dt="2024-12-13T09:12:28.392" v="4995" actId="931"/>
          <ac:spMkLst>
            <pc:docMk/>
            <pc:sldMk cId="3150493155" sldId="270"/>
            <ac:spMk id="19" creationId="{0EB51564-D5AE-2C0B-7A7C-0B8E2B1C5CA2}"/>
          </ac:spMkLst>
        </pc:spChg>
        <pc:spChg chg="add del">
          <ac:chgData name="Lynn Delaere" userId="e0957e82-727c-46e8-ab36-4800600336b1" providerId="ADAL" clId="{D02F334D-F27C-41B6-BF39-C3BB392F3B6E}" dt="2024-12-13T09:08:35.740" v="4006" actId="26606"/>
          <ac:spMkLst>
            <pc:docMk/>
            <pc:sldMk cId="3150493155" sldId="270"/>
            <ac:spMk id="22" creationId="{7ED7575E-88D2-B771-681D-46A7E55415DD}"/>
          </ac:spMkLst>
        </pc:spChg>
        <pc:picChg chg="add mod">
          <ac:chgData name="Lynn Delaere" userId="e0957e82-727c-46e8-ab36-4800600336b1" providerId="ADAL" clId="{D02F334D-F27C-41B6-BF39-C3BB392F3B6E}" dt="2024-12-13T09:06:25.290" v="3995" actId="931"/>
          <ac:picMkLst>
            <pc:docMk/>
            <pc:sldMk cId="3150493155" sldId="270"/>
            <ac:picMk id="11" creationId="{100CE6BA-12C4-0765-36DE-BF636EF75D70}"/>
          </ac:picMkLst>
        </pc:picChg>
        <pc:picChg chg="add del mod">
          <ac:chgData name="Lynn Delaere" userId="e0957e82-727c-46e8-ab36-4800600336b1" providerId="ADAL" clId="{D02F334D-F27C-41B6-BF39-C3BB392F3B6E}" dt="2024-12-13T09:07:24.153" v="3999" actId="478"/>
          <ac:picMkLst>
            <pc:docMk/>
            <pc:sldMk cId="3150493155" sldId="270"/>
            <ac:picMk id="13" creationId="{102FEB11-5C85-291B-D58B-EAE65BEFEE32}"/>
          </ac:picMkLst>
        </pc:picChg>
        <pc:picChg chg="add del mod ord">
          <ac:chgData name="Lynn Delaere" userId="e0957e82-727c-46e8-ab36-4800600336b1" providerId="ADAL" clId="{D02F334D-F27C-41B6-BF39-C3BB392F3B6E}" dt="2024-12-13T09:12:25.147" v="4994" actId="478"/>
          <ac:picMkLst>
            <pc:docMk/>
            <pc:sldMk cId="3150493155" sldId="270"/>
            <ac:picMk id="17" creationId="{4FFAD03D-36F4-B3D0-573D-D18D4AE69C09}"/>
          </ac:picMkLst>
        </pc:picChg>
        <pc:picChg chg="add mod ord modCrop">
          <ac:chgData name="Lynn Delaere" userId="e0957e82-727c-46e8-ab36-4800600336b1" providerId="ADAL" clId="{D02F334D-F27C-41B6-BF39-C3BB392F3B6E}" dt="2024-12-13T09:14:40.972" v="5253" actId="1076"/>
          <ac:picMkLst>
            <pc:docMk/>
            <pc:sldMk cId="3150493155" sldId="270"/>
            <ac:picMk id="21" creationId="{B47FEC83-A15D-D79E-0E4F-8DEDD8BF4DBE}"/>
          </ac:picMkLst>
        </pc:picChg>
        <pc:cxnChg chg="add del">
          <ac:chgData name="Lynn Delaere" userId="e0957e82-727c-46e8-ab36-4800600336b1" providerId="ADAL" clId="{D02F334D-F27C-41B6-BF39-C3BB392F3B6E}" dt="2024-12-13T09:08:35.740" v="4006" actId="26606"/>
          <ac:cxnSpMkLst>
            <pc:docMk/>
            <pc:sldMk cId="3150493155" sldId="270"/>
            <ac:cxnSpMk id="24" creationId="{249EDD1B-F94D-B4E6-ACAA-566B9A26FDE3}"/>
          </ac:cxnSpMkLst>
        </pc:cxnChg>
      </pc:sldChg>
      <pc:sldMasterChg chg="addSp">
        <pc:chgData name="Lynn Delaere" userId="e0957e82-727c-46e8-ab36-4800600336b1" providerId="ADAL" clId="{D02F334D-F27C-41B6-BF39-C3BB392F3B6E}" dt="2024-12-13T06:52:51.922" v="14"/>
        <pc:sldMasterMkLst>
          <pc:docMk/>
          <pc:sldMasterMk cId="1782643709" sldId="2147483657"/>
        </pc:sldMasterMkLst>
        <pc:picChg chg="add">
          <ac:chgData name="Lynn Delaere" userId="e0957e82-727c-46e8-ab36-4800600336b1" providerId="ADAL" clId="{D02F334D-F27C-41B6-BF39-C3BB392F3B6E}" dt="2024-12-13T06:52:51.922" v="14"/>
          <ac:picMkLst>
            <pc:docMk/>
            <pc:sldMasterMk cId="1782643709" sldId="2147483657"/>
            <ac:picMk id="8" creationId="{9901150D-36C8-66F5-20D6-08A0664AF073}"/>
          </ac:picMkLst>
        </pc:picChg>
        <pc:picChg chg="add">
          <ac:chgData name="Lynn Delaere" userId="e0957e82-727c-46e8-ab36-4800600336b1" providerId="ADAL" clId="{D02F334D-F27C-41B6-BF39-C3BB392F3B6E}" dt="2024-12-13T06:52:51.922" v="14"/>
          <ac:picMkLst>
            <pc:docMk/>
            <pc:sldMasterMk cId="1782643709" sldId="2147483657"/>
            <ac:picMk id="9" creationId="{95ACDFF3-2B85-C493-E2A6-39194F9BC648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6:54.369" v="0"/>
        <pc:sldMasterMkLst>
          <pc:docMk/>
          <pc:sldMasterMk cId="2541630219" sldId="2147483657"/>
        </pc:sldMasterMkLst>
        <pc:picChg chg="add">
          <ac:chgData name="Lynn Delaere" userId="e0957e82-727c-46e8-ab36-4800600336b1" providerId="ADAL" clId="{D02F334D-F27C-41B6-BF39-C3BB392F3B6E}" dt="2024-12-13T06:46:54.369" v="0"/>
          <ac:picMkLst>
            <pc:docMk/>
            <pc:sldMasterMk cId="2541630219" sldId="2147483657"/>
            <ac:picMk id="7" creationId="{03884AC8-BDBC-7C66-730C-803AA1611679}"/>
          </ac:picMkLst>
        </pc:picChg>
        <pc:picChg chg="add">
          <ac:chgData name="Lynn Delaere" userId="e0957e82-727c-46e8-ab36-4800600336b1" providerId="ADAL" clId="{D02F334D-F27C-41B6-BF39-C3BB392F3B6E}" dt="2024-12-13T06:46:54.369" v="0"/>
          <ac:picMkLst>
            <pc:docMk/>
            <pc:sldMasterMk cId="2541630219" sldId="2147483657"/>
            <ac:picMk id="8" creationId="{3FDCF807-ADF3-E167-8BCE-297786A073D6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6:55.696" v="1"/>
        <pc:sldMasterMkLst>
          <pc:docMk/>
          <pc:sldMasterMk cId="3792523840" sldId="2147483669"/>
        </pc:sldMasterMkLst>
        <pc:picChg chg="add">
          <ac:chgData name="Lynn Delaere" userId="e0957e82-727c-46e8-ab36-4800600336b1" providerId="ADAL" clId="{D02F334D-F27C-41B6-BF39-C3BB392F3B6E}" dt="2024-12-13T06:46:55.696" v="1"/>
          <ac:picMkLst>
            <pc:docMk/>
            <pc:sldMasterMk cId="3792523840" sldId="2147483669"/>
            <ac:picMk id="7" creationId="{D58C26FD-0EF8-5C5F-1E4D-EBE032869F3B}"/>
          </ac:picMkLst>
        </pc:picChg>
        <pc:picChg chg="add">
          <ac:chgData name="Lynn Delaere" userId="e0957e82-727c-46e8-ab36-4800600336b1" providerId="ADAL" clId="{D02F334D-F27C-41B6-BF39-C3BB392F3B6E}" dt="2024-12-13T06:46:55.696" v="1"/>
          <ac:picMkLst>
            <pc:docMk/>
            <pc:sldMasterMk cId="3792523840" sldId="2147483669"/>
            <ac:picMk id="8" creationId="{590BB9E2-D0AD-1423-F0CB-906F24913C39}"/>
          </ac:picMkLst>
        </pc:picChg>
      </pc:sldMasterChg>
      <pc:sldMasterChg chg="addSp">
        <pc:chgData name="Lynn Delaere" userId="e0957e82-727c-46e8-ab36-4800600336b1" providerId="ADAL" clId="{D02F334D-F27C-41B6-BF39-C3BB392F3B6E}" dt="2024-12-13T07:01:26.257" v="157"/>
        <pc:sldMasterMkLst>
          <pc:docMk/>
          <pc:sldMasterMk cId="2902311508" sldId="2147483674"/>
        </pc:sldMasterMkLst>
        <pc:picChg chg="add">
          <ac:chgData name="Lynn Delaere" userId="e0957e82-727c-46e8-ab36-4800600336b1" providerId="ADAL" clId="{D02F334D-F27C-41B6-BF39-C3BB392F3B6E}" dt="2024-12-13T07:01:26.257" v="157"/>
          <ac:picMkLst>
            <pc:docMk/>
            <pc:sldMasterMk cId="2902311508" sldId="2147483674"/>
            <ac:picMk id="7" creationId="{20BE355B-9E86-20EB-A088-AE42F2C016F5}"/>
          </ac:picMkLst>
        </pc:picChg>
        <pc:picChg chg="add">
          <ac:chgData name="Lynn Delaere" userId="e0957e82-727c-46e8-ab36-4800600336b1" providerId="ADAL" clId="{D02F334D-F27C-41B6-BF39-C3BB392F3B6E}" dt="2024-12-13T07:01:26.257" v="157"/>
          <ac:picMkLst>
            <pc:docMk/>
            <pc:sldMasterMk cId="2902311508" sldId="2147483674"/>
            <ac:picMk id="8" creationId="{5325C246-DCB1-37E1-4BF0-F43586BC2F4F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6:56.869" v="2"/>
        <pc:sldMasterMkLst>
          <pc:docMk/>
          <pc:sldMasterMk cId="3831768516" sldId="2147483681"/>
        </pc:sldMasterMkLst>
        <pc:picChg chg="add">
          <ac:chgData name="Lynn Delaere" userId="e0957e82-727c-46e8-ab36-4800600336b1" providerId="ADAL" clId="{D02F334D-F27C-41B6-BF39-C3BB392F3B6E}" dt="2024-12-13T06:46:56.869" v="2"/>
          <ac:picMkLst>
            <pc:docMk/>
            <pc:sldMasterMk cId="3831768516" sldId="2147483681"/>
            <ac:picMk id="7" creationId="{32402868-21FB-1944-C350-5F742D4E3B80}"/>
          </ac:picMkLst>
        </pc:picChg>
        <pc:picChg chg="add">
          <ac:chgData name="Lynn Delaere" userId="e0957e82-727c-46e8-ab36-4800600336b1" providerId="ADAL" clId="{D02F334D-F27C-41B6-BF39-C3BB392F3B6E}" dt="2024-12-13T06:46:56.869" v="2"/>
          <ac:picMkLst>
            <pc:docMk/>
            <pc:sldMasterMk cId="3831768516" sldId="2147483681"/>
            <ac:picMk id="8" creationId="{1492B756-BDF6-3479-1E47-F0C1D3651086}"/>
          </ac:picMkLst>
        </pc:picChg>
      </pc:sldMasterChg>
      <pc:sldMasterChg chg="addSp">
        <pc:chgData name="Lynn Delaere" userId="e0957e82-727c-46e8-ab36-4800600336b1" providerId="ADAL" clId="{D02F334D-F27C-41B6-BF39-C3BB392F3B6E}" dt="2024-12-13T07:01:40.596" v="160"/>
        <pc:sldMasterMkLst>
          <pc:docMk/>
          <pc:sldMasterMk cId="4090180961" sldId="2147483686"/>
        </pc:sldMasterMkLst>
        <pc:picChg chg="add">
          <ac:chgData name="Lynn Delaere" userId="e0957e82-727c-46e8-ab36-4800600336b1" providerId="ADAL" clId="{D02F334D-F27C-41B6-BF39-C3BB392F3B6E}" dt="2024-12-13T07:01:40.596" v="160"/>
          <ac:picMkLst>
            <pc:docMk/>
            <pc:sldMasterMk cId="4090180961" sldId="2147483686"/>
            <ac:picMk id="7" creationId="{E0C89A21-DD6D-4785-27B1-9C1A108DCF7A}"/>
          </ac:picMkLst>
        </pc:picChg>
        <pc:picChg chg="add">
          <ac:chgData name="Lynn Delaere" userId="e0957e82-727c-46e8-ab36-4800600336b1" providerId="ADAL" clId="{D02F334D-F27C-41B6-BF39-C3BB392F3B6E}" dt="2024-12-13T07:01:40.596" v="160"/>
          <ac:picMkLst>
            <pc:docMk/>
            <pc:sldMasterMk cId="4090180961" sldId="2147483686"/>
            <ac:picMk id="8" creationId="{C4D9638F-8C23-D24C-72D5-74ECF157FC81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7:00.861" v="3"/>
        <pc:sldMasterMkLst>
          <pc:docMk/>
          <pc:sldMasterMk cId="314894420" sldId="2147483693"/>
        </pc:sldMasterMkLst>
        <pc:picChg chg="add">
          <ac:chgData name="Lynn Delaere" userId="e0957e82-727c-46e8-ab36-4800600336b1" providerId="ADAL" clId="{D02F334D-F27C-41B6-BF39-C3BB392F3B6E}" dt="2024-12-13T06:47:00.861" v="3"/>
          <ac:picMkLst>
            <pc:docMk/>
            <pc:sldMasterMk cId="314894420" sldId="2147483693"/>
            <ac:picMk id="7" creationId="{3EBA26BF-EC3C-90B9-2BBA-1DDF94B9138E}"/>
          </ac:picMkLst>
        </pc:picChg>
        <pc:picChg chg="add">
          <ac:chgData name="Lynn Delaere" userId="e0957e82-727c-46e8-ab36-4800600336b1" providerId="ADAL" clId="{D02F334D-F27C-41B6-BF39-C3BB392F3B6E}" dt="2024-12-13T06:47:00.861" v="3"/>
          <ac:picMkLst>
            <pc:docMk/>
            <pc:sldMasterMk cId="314894420" sldId="2147483693"/>
            <ac:picMk id="8" creationId="{F0C31645-EE4F-27EC-279D-0767262D082D}"/>
          </ac:picMkLst>
        </pc:picChg>
      </pc:sldMasterChg>
      <pc:sldMasterChg chg="addSp">
        <pc:chgData name="Lynn Delaere" userId="e0957e82-727c-46e8-ab36-4800600336b1" providerId="ADAL" clId="{D02F334D-F27C-41B6-BF39-C3BB392F3B6E}" dt="2024-12-13T07:01:56.978" v="161"/>
        <pc:sldMasterMkLst>
          <pc:docMk/>
          <pc:sldMasterMk cId="2766977460" sldId="2147483698"/>
        </pc:sldMasterMkLst>
        <pc:picChg chg="add">
          <ac:chgData name="Lynn Delaere" userId="e0957e82-727c-46e8-ab36-4800600336b1" providerId="ADAL" clId="{D02F334D-F27C-41B6-BF39-C3BB392F3B6E}" dt="2024-12-13T07:01:56.978" v="161"/>
          <ac:picMkLst>
            <pc:docMk/>
            <pc:sldMasterMk cId="2766977460" sldId="2147483698"/>
            <ac:picMk id="7" creationId="{1F6769FB-D0AE-961A-4A3F-5408DD930EDB}"/>
          </ac:picMkLst>
        </pc:picChg>
        <pc:picChg chg="add">
          <ac:chgData name="Lynn Delaere" userId="e0957e82-727c-46e8-ab36-4800600336b1" providerId="ADAL" clId="{D02F334D-F27C-41B6-BF39-C3BB392F3B6E}" dt="2024-12-13T07:01:56.978" v="161"/>
          <ac:picMkLst>
            <pc:docMk/>
            <pc:sldMasterMk cId="2766977460" sldId="2147483698"/>
            <ac:picMk id="8" creationId="{736C8889-19B2-CA9A-0CBB-2E6A9BFAD267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7:04.919" v="4"/>
        <pc:sldMasterMkLst>
          <pc:docMk/>
          <pc:sldMasterMk cId="3261316845" sldId="2147483705"/>
        </pc:sldMasterMkLst>
        <pc:picChg chg="add">
          <ac:chgData name="Lynn Delaere" userId="e0957e82-727c-46e8-ab36-4800600336b1" providerId="ADAL" clId="{D02F334D-F27C-41B6-BF39-C3BB392F3B6E}" dt="2024-12-13T06:47:04.919" v="4"/>
          <ac:picMkLst>
            <pc:docMk/>
            <pc:sldMasterMk cId="3261316845" sldId="2147483705"/>
            <ac:picMk id="7" creationId="{AF725EEF-13E6-BC54-828D-4C39E312DD28}"/>
          </ac:picMkLst>
        </pc:picChg>
        <pc:picChg chg="add">
          <ac:chgData name="Lynn Delaere" userId="e0957e82-727c-46e8-ab36-4800600336b1" providerId="ADAL" clId="{D02F334D-F27C-41B6-BF39-C3BB392F3B6E}" dt="2024-12-13T06:47:04.919" v="4"/>
          <ac:picMkLst>
            <pc:docMk/>
            <pc:sldMasterMk cId="3261316845" sldId="2147483705"/>
            <ac:picMk id="8" creationId="{7CB2740B-770A-7637-C769-B4CE60469AB7}"/>
          </ac:picMkLst>
        </pc:picChg>
      </pc:sldMasterChg>
      <pc:sldMasterChg chg="addSp">
        <pc:chgData name="Lynn Delaere" userId="e0957e82-727c-46e8-ab36-4800600336b1" providerId="ADAL" clId="{D02F334D-F27C-41B6-BF39-C3BB392F3B6E}" dt="2024-12-13T10:02:11.887" v="5999"/>
        <pc:sldMasterMkLst>
          <pc:docMk/>
          <pc:sldMasterMk cId="4087740149" sldId="2147483710"/>
        </pc:sldMasterMkLst>
        <pc:picChg chg="add">
          <ac:chgData name="Lynn Delaere" userId="e0957e82-727c-46e8-ab36-4800600336b1" providerId="ADAL" clId="{D02F334D-F27C-41B6-BF39-C3BB392F3B6E}" dt="2024-12-13T10:02:11.887" v="5999"/>
          <ac:picMkLst>
            <pc:docMk/>
            <pc:sldMasterMk cId="4087740149" sldId="2147483710"/>
            <ac:picMk id="7" creationId="{B8AD019F-C87F-8F03-A22A-A6A48CF57189}"/>
          </ac:picMkLst>
        </pc:picChg>
        <pc:picChg chg="add">
          <ac:chgData name="Lynn Delaere" userId="e0957e82-727c-46e8-ab36-4800600336b1" providerId="ADAL" clId="{D02F334D-F27C-41B6-BF39-C3BB392F3B6E}" dt="2024-12-13T10:02:11.887" v="5999"/>
          <ac:picMkLst>
            <pc:docMk/>
            <pc:sldMasterMk cId="4087740149" sldId="2147483710"/>
            <ac:picMk id="8" creationId="{2B5E31CA-48BF-C337-BD17-DA68C3CB94E0}"/>
          </ac:picMkLst>
        </pc:picChg>
      </pc:sldMasterChg>
      <pc:sldMasterChg chg="addSp">
        <pc:chgData name="Lynn Delaere" userId="e0957e82-727c-46e8-ab36-4800600336b1" providerId="ADAL" clId="{D02F334D-F27C-41B6-BF39-C3BB392F3B6E}" dt="2024-12-13T10:07:09.087" v="6459"/>
        <pc:sldMasterMkLst>
          <pc:docMk/>
          <pc:sldMasterMk cId="929191595" sldId="2147483722"/>
        </pc:sldMasterMkLst>
        <pc:picChg chg="add">
          <ac:chgData name="Lynn Delaere" userId="e0957e82-727c-46e8-ab36-4800600336b1" providerId="ADAL" clId="{D02F334D-F27C-41B6-BF39-C3BB392F3B6E}" dt="2024-12-13T10:07:09.087" v="6459"/>
          <ac:picMkLst>
            <pc:docMk/>
            <pc:sldMasterMk cId="929191595" sldId="2147483722"/>
            <ac:picMk id="7" creationId="{825B71EF-0D9C-C6A1-B691-0ED81340816A}"/>
          </ac:picMkLst>
        </pc:picChg>
        <pc:picChg chg="add">
          <ac:chgData name="Lynn Delaere" userId="e0957e82-727c-46e8-ab36-4800600336b1" providerId="ADAL" clId="{D02F334D-F27C-41B6-BF39-C3BB392F3B6E}" dt="2024-12-13T10:07:09.087" v="6459"/>
          <ac:picMkLst>
            <pc:docMk/>
            <pc:sldMasterMk cId="929191595" sldId="2147483722"/>
            <ac:picMk id="8" creationId="{F809AC05-9844-36B3-8F32-3E50CA1E5621}"/>
          </ac:picMkLst>
        </pc:pic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FB8B8-5270-46AF-8B94-35A24A22D4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862A3-FC5A-407C-BBD6-49782B892FC6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Opdracht</a:t>
          </a:r>
          <a:endParaRPr lang="en-US" dirty="0"/>
        </a:p>
      </dgm:t>
    </dgm:pt>
    <dgm:pt modelId="{7248F95D-FA50-4FED-A64A-610B69C09FD8}" type="parTrans" cxnId="{1FC3AF9D-24FC-4180-A2B8-5AC55A7B12D6}">
      <dgm:prSet/>
      <dgm:spPr/>
      <dgm:t>
        <a:bodyPr/>
        <a:lstStyle/>
        <a:p>
          <a:endParaRPr lang="en-US"/>
        </a:p>
      </dgm:t>
    </dgm:pt>
    <dgm:pt modelId="{2AF2F31E-1D9B-43AE-BB3E-B36C1E5764AB}" type="sibTrans" cxnId="{1FC3AF9D-24FC-4180-A2B8-5AC55A7B12D6}">
      <dgm:prSet/>
      <dgm:spPr/>
      <dgm:t>
        <a:bodyPr/>
        <a:lstStyle/>
        <a:p>
          <a:endParaRPr lang="en-US"/>
        </a:p>
      </dgm:t>
    </dgm:pt>
    <dgm:pt modelId="{33A8AF48-95F0-4CCA-A641-EC278184C26C}">
      <dgm:prSet/>
      <dgm:spPr/>
      <dgm:t>
        <a:bodyPr/>
        <a:lstStyle/>
        <a:p>
          <a:pPr>
            <a:lnSpc>
              <a:spcPct val="100000"/>
            </a:lnSpc>
          </a:pPr>
          <a:r>
            <a:rPr lang="nl-BE"/>
            <a:t>Dataset</a:t>
          </a:r>
          <a:endParaRPr lang="en-US"/>
        </a:p>
      </dgm:t>
    </dgm:pt>
    <dgm:pt modelId="{A5B1B1ED-6FDA-45F1-86F5-952D8FD83F22}" type="parTrans" cxnId="{07DB95CC-4559-4DA7-8A6D-ABE71088FE53}">
      <dgm:prSet/>
      <dgm:spPr/>
      <dgm:t>
        <a:bodyPr/>
        <a:lstStyle/>
        <a:p>
          <a:endParaRPr lang="en-US"/>
        </a:p>
      </dgm:t>
    </dgm:pt>
    <dgm:pt modelId="{FB59CD4E-F931-43A6-A7FF-B345E0C21CB2}" type="sibTrans" cxnId="{07DB95CC-4559-4DA7-8A6D-ABE71088FE53}">
      <dgm:prSet/>
      <dgm:spPr/>
      <dgm:t>
        <a:bodyPr/>
        <a:lstStyle/>
        <a:p>
          <a:endParaRPr lang="en-US"/>
        </a:p>
      </dgm:t>
    </dgm:pt>
    <dgm:pt modelId="{49708DC7-5929-4DC9-BB34-5D23174B8A8E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Training</a:t>
          </a:r>
          <a:endParaRPr lang="en-US" dirty="0"/>
        </a:p>
      </dgm:t>
    </dgm:pt>
    <dgm:pt modelId="{B842A1CF-1450-4210-B2E3-F5F5CC8361DC}" type="parTrans" cxnId="{460E952E-97AC-4C53-B9BE-C996532AA904}">
      <dgm:prSet/>
      <dgm:spPr/>
      <dgm:t>
        <a:bodyPr/>
        <a:lstStyle/>
        <a:p>
          <a:endParaRPr lang="en-US"/>
        </a:p>
      </dgm:t>
    </dgm:pt>
    <dgm:pt modelId="{DF4A30ED-AEC4-4844-93BD-BBFED31024F1}" type="sibTrans" cxnId="{460E952E-97AC-4C53-B9BE-C996532AA904}">
      <dgm:prSet/>
      <dgm:spPr/>
      <dgm:t>
        <a:bodyPr/>
        <a:lstStyle/>
        <a:p>
          <a:endParaRPr lang="en-US"/>
        </a:p>
      </dgm:t>
    </dgm:pt>
    <dgm:pt modelId="{46D8A636-AF02-4BF1-965A-8DC1945D53BA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Testen/evalueren</a:t>
          </a:r>
          <a:endParaRPr lang="en-US" dirty="0"/>
        </a:p>
      </dgm:t>
    </dgm:pt>
    <dgm:pt modelId="{ACA0C221-2A7A-4F30-A87E-9F9D2184D953}" type="parTrans" cxnId="{5F771AFB-8579-4A66-8074-14801FCD0156}">
      <dgm:prSet/>
      <dgm:spPr/>
      <dgm:t>
        <a:bodyPr/>
        <a:lstStyle/>
        <a:p>
          <a:endParaRPr lang="en-US"/>
        </a:p>
      </dgm:t>
    </dgm:pt>
    <dgm:pt modelId="{172172A9-6998-4684-B7A8-7E771D37FFB0}" type="sibTrans" cxnId="{5F771AFB-8579-4A66-8074-14801FCD0156}">
      <dgm:prSet/>
      <dgm:spPr/>
      <dgm:t>
        <a:bodyPr/>
        <a:lstStyle/>
        <a:p>
          <a:endParaRPr lang="en-US"/>
        </a:p>
      </dgm:t>
    </dgm:pt>
    <dgm:pt modelId="{675A54BD-E3DF-4932-AB59-A3CC8E7E51F4}" type="pres">
      <dgm:prSet presAssocID="{C7DFB8B8-5270-46AF-8B94-35A24A22D4A6}" presName="root" presStyleCnt="0">
        <dgm:presLayoutVars>
          <dgm:dir/>
          <dgm:resizeHandles val="exact"/>
        </dgm:presLayoutVars>
      </dgm:prSet>
      <dgm:spPr/>
    </dgm:pt>
    <dgm:pt modelId="{AA5DC097-268A-46D5-A24F-CD0C8823F1BB}" type="pres">
      <dgm:prSet presAssocID="{412862A3-FC5A-407C-BBD6-49782B892FC6}" presName="compNode" presStyleCnt="0"/>
      <dgm:spPr/>
    </dgm:pt>
    <dgm:pt modelId="{EDDAAA3A-0F08-4E1C-8DAE-250FDBF17C0E}" type="pres">
      <dgm:prSet presAssocID="{412862A3-FC5A-407C-BBD6-49782B892FC6}" presName="bgRect" presStyleLbl="bgShp" presStyleIdx="0" presStyleCnt="4" custLinFactX="-20321" custLinFactNeighborX="-100000" custLinFactNeighborY="-197"/>
      <dgm:spPr/>
    </dgm:pt>
    <dgm:pt modelId="{9FBB2EBB-AF6C-4948-9261-396BAD5DF256}" type="pres">
      <dgm:prSet presAssocID="{412862A3-FC5A-407C-BBD6-49782B892FC6}" presName="iconRect" presStyleLbl="node1" presStyleIdx="0" presStyleCnt="4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25A2C42-AA96-48C1-9DEB-2ABD8B02D907}" type="pres">
      <dgm:prSet presAssocID="{412862A3-FC5A-407C-BBD6-49782B892FC6}" presName="spaceRect" presStyleCnt="0"/>
      <dgm:spPr/>
    </dgm:pt>
    <dgm:pt modelId="{23B54179-156B-40A7-9FD3-856346133ADB}" type="pres">
      <dgm:prSet presAssocID="{412862A3-FC5A-407C-BBD6-49782B892FC6}" presName="parTx" presStyleLbl="revTx" presStyleIdx="0" presStyleCnt="4">
        <dgm:presLayoutVars>
          <dgm:chMax val="0"/>
          <dgm:chPref val="0"/>
        </dgm:presLayoutVars>
      </dgm:prSet>
      <dgm:spPr/>
    </dgm:pt>
    <dgm:pt modelId="{CE45596A-7C5C-4119-91B7-121019D516F7}" type="pres">
      <dgm:prSet presAssocID="{2AF2F31E-1D9B-43AE-BB3E-B36C1E5764AB}" presName="sibTrans" presStyleCnt="0"/>
      <dgm:spPr/>
    </dgm:pt>
    <dgm:pt modelId="{24ADB294-29ED-4EB5-BBCA-06501297EA91}" type="pres">
      <dgm:prSet presAssocID="{33A8AF48-95F0-4CCA-A641-EC278184C26C}" presName="compNode" presStyleCnt="0"/>
      <dgm:spPr/>
    </dgm:pt>
    <dgm:pt modelId="{98E06B88-20F4-4F9F-9207-AB576FCB5741}" type="pres">
      <dgm:prSet presAssocID="{33A8AF48-95F0-4CCA-A641-EC278184C26C}" presName="bgRect" presStyleLbl="bgShp" presStyleIdx="1" presStyleCnt="4" custLinFactX="7219" custLinFactNeighborX="100000" custLinFactNeighborY="-24"/>
      <dgm:spPr/>
    </dgm:pt>
    <dgm:pt modelId="{1568CC50-D942-4DF5-AF9F-7541D74EAC56}" type="pres">
      <dgm:prSet presAssocID="{33A8AF48-95F0-4CCA-A641-EC278184C26C}" presName="iconRect" presStyleLbl="node1" presStyleIdx="1" presStyleCnt="4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618E23-F475-453F-8351-76CC92386136}" type="pres">
      <dgm:prSet presAssocID="{33A8AF48-95F0-4CCA-A641-EC278184C26C}" presName="spaceRect" presStyleCnt="0"/>
      <dgm:spPr/>
    </dgm:pt>
    <dgm:pt modelId="{988BCCD1-C89F-4C5E-A676-ED41F3C3231E}" type="pres">
      <dgm:prSet presAssocID="{33A8AF48-95F0-4CCA-A641-EC278184C26C}" presName="parTx" presStyleLbl="revTx" presStyleIdx="1" presStyleCnt="4">
        <dgm:presLayoutVars>
          <dgm:chMax val="0"/>
          <dgm:chPref val="0"/>
        </dgm:presLayoutVars>
      </dgm:prSet>
      <dgm:spPr/>
    </dgm:pt>
    <dgm:pt modelId="{FEB8DCF5-AB98-40AF-999C-46FC8ED05611}" type="pres">
      <dgm:prSet presAssocID="{FB59CD4E-F931-43A6-A7FF-B345E0C21CB2}" presName="sibTrans" presStyleCnt="0"/>
      <dgm:spPr/>
    </dgm:pt>
    <dgm:pt modelId="{FD943536-9EAB-46A6-8A72-30BC3D172EFB}" type="pres">
      <dgm:prSet presAssocID="{49708DC7-5929-4DC9-BB34-5D23174B8A8E}" presName="compNode" presStyleCnt="0"/>
      <dgm:spPr/>
    </dgm:pt>
    <dgm:pt modelId="{484466D0-A0BB-4A15-B126-552FB02DD5C6}" type="pres">
      <dgm:prSet presAssocID="{49708DC7-5929-4DC9-BB34-5D23174B8A8E}" presName="bgRect" presStyleLbl="bgShp" presStyleIdx="2" presStyleCnt="4"/>
      <dgm:spPr/>
    </dgm:pt>
    <dgm:pt modelId="{84BBB031-15AF-4E85-AABD-3ADBE3BEF192}" type="pres">
      <dgm:prSet presAssocID="{49708DC7-5929-4DC9-BB34-5D23174B8A8E}" presName="iconRect" presStyleLbl="node1" presStyleIdx="2" presStyleCnt="4"/>
      <dgm:spPr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lter"/>
        </a:ext>
      </dgm:extLst>
    </dgm:pt>
    <dgm:pt modelId="{2C5CC540-0557-4B2D-AA45-9EEBD80558BF}" type="pres">
      <dgm:prSet presAssocID="{49708DC7-5929-4DC9-BB34-5D23174B8A8E}" presName="spaceRect" presStyleCnt="0"/>
      <dgm:spPr/>
    </dgm:pt>
    <dgm:pt modelId="{7A016EA8-27E2-4A59-95EC-F078D886E01B}" type="pres">
      <dgm:prSet presAssocID="{49708DC7-5929-4DC9-BB34-5D23174B8A8E}" presName="parTx" presStyleLbl="revTx" presStyleIdx="2" presStyleCnt="4">
        <dgm:presLayoutVars>
          <dgm:chMax val="0"/>
          <dgm:chPref val="0"/>
        </dgm:presLayoutVars>
      </dgm:prSet>
      <dgm:spPr/>
    </dgm:pt>
    <dgm:pt modelId="{5BC247F4-0B83-4B09-BD96-A0A2673A747C}" type="pres">
      <dgm:prSet presAssocID="{DF4A30ED-AEC4-4844-93BD-BBFED31024F1}" presName="sibTrans" presStyleCnt="0"/>
      <dgm:spPr/>
    </dgm:pt>
    <dgm:pt modelId="{ACE1CB9A-CFAF-49D1-8654-EF0A0D0305DD}" type="pres">
      <dgm:prSet presAssocID="{46D8A636-AF02-4BF1-965A-8DC1945D53BA}" presName="compNode" presStyleCnt="0"/>
      <dgm:spPr/>
    </dgm:pt>
    <dgm:pt modelId="{917EDDE4-06D8-46C6-97E2-C4344015FA6C}" type="pres">
      <dgm:prSet presAssocID="{46D8A636-AF02-4BF1-965A-8DC1945D53BA}" presName="bgRect" presStyleLbl="bgShp" presStyleIdx="3" presStyleCnt="4"/>
      <dgm:spPr/>
    </dgm:pt>
    <dgm:pt modelId="{4050ABAE-3079-4970-9842-EDD89B1FBD03}" type="pres">
      <dgm:prSet presAssocID="{46D8A636-AF02-4BF1-965A-8DC1945D53BA}" presName="iconRect" presStyleLbl="node1" presStyleIdx="3" presStyleCnt="4" custScaleY="100115"/>
      <dgm:spPr>
        <a:xfrm>
          <a:off x="276881" y="3639876"/>
          <a:ext cx="503420" cy="503999"/>
        </a:xfrm>
        <a:prstGeom prst="rect">
          <a:avLst/>
        </a:prstGeom>
        <a:blipFill>
          <a:blip xmlns:r="http://schemas.openxmlformats.org/officeDocument/2006/relationships" r:embed="rId7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6C739BE-4C21-4B58-B14D-FE7800EFFD38}" type="pres">
      <dgm:prSet presAssocID="{46D8A636-AF02-4BF1-965A-8DC1945D53BA}" presName="spaceRect" presStyleCnt="0"/>
      <dgm:spPr/>
    </dgm:pt>
    <dgm:pt modelId="{3BED87BC-51A9-4644-ACFF-6C14509E5A9C}" type="pres">
      <dgm:prSet presAssocID="{46D8A636-AF02-4BF1-965A-8DC1945D53B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8C82826-291E-4BF7-8CB7-3001B4FD4A23}" type="presOf" srcId="{412862A3-FC5A-407C-BBD6-49782B892FC6}" destId="{23B54179-156B-40A7-9FD3-856346133ADB}" srcOrd="0" destOrd="0" presId="urn:microsoft.com/office/officeart/2018/2/layout/IconVerticalSolidList"/>
    <dgm:cxn modelId="{460E952E-97AC-4C53-B9BE-C996532AA904}" srcId="{C7DFB8B8-5270-46AF-8B94-35A24A22D4A6}" destId="{49708DC7-5929-4DC9-BB34-5D23174B8A8E}" srcOrd="2" destOrd="0" parTransId="{B842A1CF-1450-4210-B2E3-F5F5CC8361DC}" sibTransId="{DF4A30ED-AEC4-4844-93BD-BBFED31024F1}"/>
    <dgm:cxn modelId="{DAA32834-90BC-4D30-8043-DC2A1259BBC7}" type="presOf" srcId="{C7DFB8B8-5270-46AF-8B94-35A24A22D4A6}" destId="{675A54BD-E3DF-4932-AB59-A3CC8E7E51F4}" srcOrd="0" destOrd="0" presId="urn:microsoft.com/office/officeart/2018/2/layout/IconVerticalSolidList"/>
    <dgm:cxn modelId="{1FC3AF9D-24FC-4180-A2B8-5AC55A7B12D6}" srcId="{C7DFB8B8-5270-46AF-8B94-35A24A22D4A6}" destId="{412862A3-FC5A-407C-BBD6-49782B892FC6}" srcOrd="0" destOrd="0" parTransId="{7248F95D-FA50-4FED-A64A-610B69C09FD8}" sibTransId="{2AF2F31E-1D9B-43AE-BB3E-B36C1E5764AB}"/>
    <dgm:cxn modelId="{740ECBB3-E0B1-4A02-97F6-CF4FACFC74DC}" type="presOf" srcId="{46D8A636-AF02-4BF1-965A-8DC1945D53BA}" destId="{3BED87BC-51A9-4644-ACFF-6C14509E5A9C}" srcOrd="0" destOrd="0" presId="urn:microsoft.com/office/officeart/2018/2/layout/IconVerticalSolidList"/>
    <dgm:cxn modelId="{38710FBF-962F-40B0-89F6-6204B138495E}" type="presOf" srcId="{49708DC7-5929-4DC9-BB34-5D23174B8A8E}" destId="{7A016EA8-27E2-4A59-95EC-F078D886E01B}" srcOrd="0" destOrd="0" presId="urn:microsoft.com/office/officeart/2018/2/layout/IconVerticalSolidList"/>
    <dgm:cxn modelId="{07DB95CC-4559-4DA7-8A6D-ABE71088FE53}" srcId="{C7DFB8B8-5270-46AF-8B94-35A24A22D4A6}" destId="{33A8AF48-95F0-4CCA-A641-EC278184C26C}" srcOrd="1" destOrd="0" parTransId="{A5B1B1ED-6FDA-45F1-86F5-952D8FD83F22}" sibTransId="{FB59CD4E-F931-43A6-A7FF-B345E0C21CB2}"/>
    <dgm:cxn modelId="{228381DB-AB48-4C0E-850D-920948592A3E}" type="presOf" srcId="{33A8AF48-95F0-4CCA-A641-EC278184C26C}" destId="{988BCCD1-C89F-4C5E-A676-ED41F3C3231E}" srcOrd="0" destOrd="0" presId="urn:microsoft.com/office/officeart/2018/2/layout/IconVerticalSolidList"/>
    <dgm:cxn modelId="{5F771AFB-8579-4A66-8074-14801FCD0156}" srcId="{C7DFB8B8-5270-46AF-8B94-35A24A22D4A6}" destId="{46D8A636-AF02-4BF1-965A-8DC1945D53BA}" srcOrd="3" destOrd="0" parTransId="{ACA0C221-2A7A-4F30-A87E-9F9D2184D953}" sibTransId="{172172A9-6998-4684-B7A8-7E771D37FFB0}"/>
    <dgm:cxn modelId="{171F51FD-612B-4B8A-845D-771424B87B57}" type="presParOf" srcId="{675A54BD-E3DF-4932-AB59-A3CC8E7E51F4}" destId="{AA5DC097-268A-46D5-A24F-CD0C8823F1BB}" srcOrd="0" destOrd="0" presId="urn:microsoft.com/office/officeart/2018/2/layout/IconVerticalSolidList"/>
    <dgm:cxn modelId="{3A9B1199-0353-4BB1-BC5C-EE862DD6BA46}" type="presParOf" srcId="{AA5DC097-268A-46D5-A24F-CD0C8823F1BB}" destId="{EDDAAA3A-0F08-4E1C-8DAE-250FDBF17C0E}" srcOrd="0" destOrd="0" presId="urn:microsoft.com/office/officeart/2018/2/layout/IconVerticalSolidList"/>
    <dgm:cxn modelId="{0C7AB4F6-CC3B-47B9-9B89-E102A3347877}" type="presParOf" srcId="{AA5DC097-268A-46D5-A24F-CD0C8823F1BB}" destId="{9FBB2EBB-AF6C-4948-9261-396BAD5DF256}" srcOrd="1" destOrd="0" presId="urn:microsoft.com/office/officeart/2018/2/layout/IconVerticalSolidList"/>
    <dgm:cxn modelId="{61A7B593-9D62-4A46-A9BC-A577EF094186}" type="presParOf" srcId="{AA5DC097-268A-46D5-A24F-CD0C8823F1BB}" destId="{925A2C42-AA96-48C1-9DEB-2ABD8B02D907}" srcOrd="2" destOrd="0" presId="urn:microsoft.com/office/officeart/2018/2/layout/IconVerticalSolidList"/>
    <dgm:cxn modelId="{7CAD0F55-8B64-4571-BDFD-4F7040AF4469}" type="presParOf" srcId="{AA5DC097-268A-46D5-A24F-CD0C8823F1BB}" destId="{23B54179-156B-40A7-9FD3-856346133ADB}" srcOrd="3" destOrd="0" presId="urn:microsoft.com/office/officeart/2018/2/layout/IconVerticalSolidList"/>
    <dgm:cxn modelId="{D456A2EC-A0C1-4589-BD6B-79D1C95EFD9F}" type="presParOf" srcId="{675A54BD-E3DF-4932-AB59-A3CC8E7E51F4}" destId="{CE45596A-7C5C-4119-91B7-121019D516F7}" srcOrd="1" destOrd="0" presId="urn:microsoft.com/office/officeart/2018/2/layout/IconVerticalSolidList"/>
    <dgm:cxn modelId="{CFE49D68-03F1-491E-BFF2-722D3CA36B3B}" type="presParOf" srcId="{675A54BD-E3DF-4932-AB59-A3CC8E7E51F4}" destId="{24ADB294-29ED-4EB5-BBCA-06501297EA91}" srcOrd="2" destOrd="0" presId="urn:microsoft.com/office/officeart/2018/2/layout/IconVerticalSolidList"/>
    <dgm:cxn modelId="{2F687271-BF80-48A8-93D9-37AEF942EEE1}" type="presParOf" srcId="{24ADB294-29ED-4EB5-BBCA-06501297EA91}" destId="{98E06B88-20F4-4F9F-9207-AB576FCB5741}" srcOrd="0" destOrd="0" presId="urn:microsoft.com/office/officeart/2018/2/layout/IconVerticalSolidList"/>
    <dgm:cxn modelId="{B745DAA4-F3B7-43C1-8977-70950F6AF2A9}" type="presParOf" srcId="{24ADB294-29ED-4EB5-BBCA-06501297EA91}" destId="{1568CC50-D942-4DF5-AF9F-7541D74EAC56}" srcOrd="1" destOrd="0" presId="urn:microsoft.com/office/officeart/2018/2/layout/IconVerticalSolidList"/>
    <dgm:cxn modelId="{484A7EB6-2CAA-4825-A048-E8DF50A26612}" type="presParOf" srcId="{24ADB294-29ED-4EB5-BBCA-06501297EA91}" destId="{CE618E23-F475-453F-8351-76CC92386136}" srcOrd="2" destOrd="0" presId="urn:microsoft.com/office/officeart/2018/2/layout/IconVerticalSolidList"/>
    <dgm:cxn modelId="{820587F8-EEB8-47AE-A110-784AF0E80C9B}" type="presParOf" srcId="{24ADB294-29ED-4EB5-BBCA-06501297EA91}" destId="{988BCCD1-C89F-4C5E-A676-ED41F3C3231E}" srcOrd="3" destOrd="0" presId="urn:microsoft.com/office/officeart/2018/2/layout/IconVerticalSolidList"/>
    <dgm:cxn modelId="{A3FFCBB4-ED11-4C88-9593-B1EEDF6E4967}" type="presParOf" srcId="{675A54BD-E3DF-4932-AB59-A3CC8E7E51F4}" destId="{FEB8DCF5-AB98-40AF-999C-46FC8ED05611}" srcOrd="3" destOrd="0" presId="urn:microsoft.com/office/officeart/2018/2/layout/IconVerticalSolidList"/>
    <dgm:cxn modelId="{D02583D4-540C-4662-966D-3BA85D2D4ECD}" type="presParOf" srcId="{675A54BD-E3DF-4932-AB59-A3CC8E7E51F4}" destId="{FD943536-9EAB-46A6-8A72-30BC3D172EFB}" srcOrd="4" destOrd="0" presId="urn:microsoft.com/office/officeart/2018/2/layout/IconVerticalSolidList"/>
    <dgm:cxn modelId="{E257FDDB-8331-43FC-BCB3-C0666EBD873B}" type="presParOf" srcId="{FD943536-9EAB-46A6-8A72-30BC3D172EFB}" destId="{484466D0-A0BB-4A15-B126-552FB02DD5C6}" srcOrd="0" destOrd="0" presId="urn:microsoft.com/office/officeart/2018/2/layout/IconVerticalSolidList"/>
    <dgm:cxn modelId="{63AC49DD-4EAB-4E1A-AEDA-A5EE722729F8}" type="presParOf" srcId="{FD943536-9EAB-46A6-8A72-30BC3D172EFB}" destId="{84BBB031-15AF-4E85-AABD-3ADBE3BEF192}" srcOrd="1" destOrd="0" presId="urn:microsoft.com/office/officeart/2018/2/layout/IconVerticalSolidList"/>
    <dgm:cxn modelId="{43230880-9F37-4E2F-8175-B8008FDA1C7C}" type="presParOf" srcId="{FD943536-9EAB-46A6-8A72-30BC3D172EFB}" destId="{2C5CC540-0557-4B2D-AA45-9EEBD80558BF}" srcOrd="2" destOrd="0" presId="urn:microsoft.com/office/officeart/2018/2/layout/IconVerticalSolidList"/>
    <dgm:cxn modelId="{74C210D8-B531-43A0-AA91-EAFD140D843A}" type="presParOf" srcId="{FD943536-9EAB-46A6-8A72-30BC3D172EFB}" destId="{7A016EA8-27E2-4A59-95EC-F078D886E01B}" srcOrd="3" destOrd="0" presId="urn:microsoft.com/office/officeart/2018/2/layout/IconVerticalSolidList"/>
    <dgm:cxn modelId="{E99D1722-9869-47A1-86C5-11911F0044E5}" type="presParOf" srcId="{675A54BD-E3DF-4932-AB59-A3CC8E7E51F4}" destId="{5BC247F4-0B83-4B09-BD96-A0A2673A747C}" srcOrd="5" destOrd="0" presId="urn:microsoft.com/office/officeart/2018/2/layout/IconVerticalSolidList"/>
    <dgm:cxn modelId="{1C4A8D09-1A34-4A39-8BC2-4A01A7EDE4AC}" type="presParOf" srcId="{675A54BD-E3DF-4932-AB59-A3CC8E7E51F4}" destId="{ACE1CB9A-CFAF-49D1-8654-EF0A0D0305DD}" srcOrd="6" destOrd="0" presId="urn:microsoft.com/office/officeart/2018/2/layout/IconVerticalSolidList"/>
    <dgm:cxn modelId="{8245C413-94F1-4B41-8C44-3D7763F2F7B7}" type="presParOf" srcId="{ACE1CB9A-CFAF-49D1-8654-EF0A0D0305DD}" destId="{917EDDE4-06D8-46C6-97E2-C4344015FA6C}" srcOrd="0" destOrd="0" presId="urn:microsoft.com/office/officeart/2018/2/layout/IconVerticalSolidList"/>
    <dgm:cxn modelId="{BFFA7EF6-071D-4B42-A4F1-5DDE4ABFB388}" type="presParOf" srcId="{ACE1CB9A-CFAF-49D1-8654-EF0A0D0305DD}" destId="{4050ABAE-3079-4970-9842-EDD89B1FBD03}" srcOrd="1" destOrd="0" presId="urn:microsoft.com/office/officeart/2018/2/layout/IconVerticalSolidList"/>
    <dgm:cxn modelId="{99158959-A11A-43A4-B9BF-A1478AFF1FCF}" type="presParOf" srcId="{ACE1CB9A-CFAF-49D1-8654-EF0A0D0305DD}" destId="{C6C739BE-4C21-4B58-B14D-FE7800EFFD38}" srcOrd="2" destOrd="0" presId="urn:microsoft.com/office/officeart/2018/2/layout/IconVerticalSolidList"/>
    <dgm:cxn modelId="{A371CC79-3557-40AF-BF22-00C9C20E1905}" type="presParOf" srcId="{ACE1CB9A-CFAF-49D1-8654-EF0A0D0305DD}" destId="{3BED87BC-51A9-4644-ACFF-6C14509E5A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583A72-0098-42ED-9543-679DA9155BB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nl-BE"/>
        </a:p>
      </dgm:t>
    </dgm:pt>
    <dgm:pt modelId="{F7C926D4-4A5C-4099-9EA2-81E270A160A4}" type="pres">
      <dgm:prSet presAssocID="{C2583A72-0098-42ED-9543-679DA9155BBB}" presName="linear" presStyleCnt="0">
        <dgm:presLayoutVars>
          <dgm:dir/>
          <dgm:resizeHandles val="exact"/>
        </dgm:presLayoutVars>
      </dgm:prSet>
      <dgm:spPr/>
    </dgm:pt>
  </dgm:ptLst>
  <dgm:cxnLst>
    <dgm:cxn modelId="{DC30972F-02D9-4375-9F00-2041F76FCB3E}" type="presOf" srcId="{C2583A72-0098-42ED-9543-679DA9155BBB}" destId="{F7C926D4-4A5C-4099-9EA2-81E270A160A4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E67C09-66B9-49E4-BA26-7C9ABE9DB87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D644D8-44C8-40DB-AF27-B148923D9A44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Dataset opbouwen</a:t>
          </a:r>
          <a:endParaRPr lang="en-US" dirty="0">
            <a:solidFill>
              <a:schemeClr val="tx1"/>
            </a:solidFill>
          </a:endParaRPr>
        </a:p>
      </dgm:t>
    </dgm:pt>
    <dgm:pt modelId="{175E3C60-F1D9-44DF-A73E-9C801E8AE927}" type="parTrans" cxnId="{35FEBDD3-3D85-4B01-8BEC-D694857B8A9E}">
      <dgm:prSet/>
      <dgm:spPr/>
      <dgm:t>
        <a:bodyPr/>
        <a:lstStyle/>
        <a:p>
          <a:endParaRPr lang="en-US"/>
        </a:p>
      </dgm:t>
    </dgm:pt>
    <dgm:pt modelId="{753CF095-D528-4599-B423-818D21356CF6}" type="sibTrans" cxnId="{35FEBDD3-3D85-4B01-8BEC-D694857B8A9E}">
      <dgm:prSet/>
      <dgm:spPr/>
      <dgm:t>
        <a:bodyPr/>
        <a:lstStyle/>
        <a:p>
          <a:endParaRPr lang="en-US"/>
        </a:p>
      </dgm:t>
    </dgm:pt>
    <dgm:pt modelId="{D1091769-427B-4E45-B709-78795D86C440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Modelontwikkeling</a:t>
          </a:r>
          <a:r>
            <a:rPr lang="nl-BE" dirty="0"/>
            <a:t> </a:t>
          </a:r>
          <a:endParaRPr lang="en-US" dirty="0"/>
        </a:p>
      </dgm:t>
    </dgm:pt>
    <dgm:pt modelId="{E5B112CA-6048-4528-8E2F-7B61C54F4564}" type="parTrans" cxnId="{ED9066F0-5F9E-418E-BD08-92A45A202357}">
      <dgm:prSet/>
      <dgm:spPr/>
      <dgm:t>
        <a:bodyPr/>
        <a:lstStyle/>
        <a:p>
          <a:endParaRPr lang="en-US"/>
        </a:p>
      </dgm:t>
    </dgm:pt>
    <dgm:pt modelId="{1C0F116E-21AF-4283-8458-588AB6383115}" type="sibTrans" cxnId="{ED9066F0-5F9E-418E-BD08-92A45A202357}">
      <dgm:prSet/>
      <dgm:spPr/>
      <dgm:t>
        <a:bodyPr/>
        <a:lstStyle/>
        <a:p>
          <a:endParaRPr lang="en-US"/>
        </a:p>
      </dgm:t>
    </dgm:pt>
    <dgm:pt modelId="{D8FD2AE6-E68B-436C-A221-66032BCF3104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Implementatie</a:t>
          </a:r>
          <a:r>
            <a:rPr lang="nl-BE" dirty="0"/>
            <a:t> </a:t>
          </a:r>
          <a:r>
            <a:rPr lang="nl-BE" dirty="0" err="1">
              <a:solidFill>
                <a:schemeClr val="tx1"/>
              </a:solidFill>
            </a:rPr>
            <a:t>embedded</a:t>
          </a:r>
          <a:r>
            <a:rPr lang="nl-BE" dirty="0"/>
            <a:t> </a:t>
          </a:r>
          <a:r>
            <a:rPr lang="nl-BE" dirty="0">
              <a:solidFill>
                <a:schemeClr val="tx1"/>
              </a:solidFill>
            </a:rPr>
            <a:t>device</a:t>
          </a:r>
          <a:endParaRPr lang="en-US" dirty="0">
            <a:solidFill>
              <a:schemeClr val="tx1"/>
            </a:solidFill>
          </a:endParaRPr>
        </a:p>
      </dgm:t>
    </dgm:pt>
    <dgm:pt modelId="{59296DF6-661B-47FB-8563-A40D0E576AB9}" type="parTrans" cxnId="{0D869033-8032-48F9-83BF-A16708C20745}">
      <dgm:prSet/>
      <dgm:spPr/>
      <dgm:t>
        <a:bodyPr/>
        <a:lstStyle/>
        <a:p>
          <a:endParaRPr lang="en-US"/>
        </a:p>
      </dgm:t>
    </dgm:pt>
    <dgm:pt modelId="{03140902-B4C2-44DC-BDA1-8990C1E8ECD3}" type="sibTrans" cxnId="{0D869033-8032-48F9-83BF-A16708C20745}">
      <dgm:prSet/>
      <dgm:spPr/>
      <dgm:t>
        <a:bodyPr/>
        <a:lstStyle/>
        <a:p>
          <a:endParaRPr lang="en-US"/>
        </a:p>
      </dgm:t>
    </dgm:pt>
    <dgm:pt modelId="{0A5189F8-70B2-43BF-B4B2-7B2EA4D8EF98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Dashboard</a:t>
          </a:r>
          <a:endParaRPr lang="en-US" dirty="0">
            <a:solidFill>
              <a:schemeClr val="tx1"/>
            </a:solidFill>
          </a:endParaRPr>
        </a:p>
      </dgm:t>
    </dgm:pt>
    <dgm:pt modelId="{9B870DE9-362B-430D-A02A-3DB0DE0B55D0}" type="parTrans" cxnId="{37530AF2-F4C5-4109-BF2C-E6BD8734E55F}">
      <dgm:prSet/>
      <dgm:spPr/>
      <dgm:t>
        <a:bodyPr/>
        <a:lstStyle/>
        <a:p>
          <a:endParaRPr lang="en-US"/>
        </a:p>
      </dgm:t>
    </dgm:pt>
    <dgm:pt modelId="{71E9CA05-C046-45F6-B826-DF80306C220B}" type="sibTrans" cxnId="{37530AF2-F4C5-4109-BF2C-E6BD8734E55F}">
      <dgm:prSet/>
      <dgm:spPr/>
      <dgm:t>
        <a:bodyPr/>
        <a:lstStyle/>
        <a:p>
          <a:endParaRPr lang="en-US"/>
        </a:p>
      </dgm:t>
    </dgm:pt>
    <dgm:pt modelId="{D440C519-DA67-4688-B608-5B13ACEDA7A7}" type="pres">
      <dgm:prSet presAssocID="{D6E67C09-66B9-49E4-BA26-7C9ABE9DB877}" presName="outerComposite" presStyleCnt="0">
        <dgm:presLayoutVars>
          <dgm:chMax val="5"/>
          <dgm:dir/>
          <dgm:resizeHandles val="exact"/>
        </dgm:presLayoutVars>
      </dgm:prSet>
      <dgm:spPr/>
    </dgm:pt>
    <dgm:pt modelId="{8B5F5711-0C60-4938-BB47-63C10CBF244D}" type="pres">
      <dgm:prSet presAssocID="{D6E67C09-66B9-49E4-BA26-7C9ABE9DB877}" presName="dummyMaxCanvas" presStyleCnt="0">
        <dgm:presLayoutVars/>
      </dgm:prSet>
      <dgm:spPr/>
    </dgm:pt>
    <dgm:pt modelId="{FE099BF0-5399-4900-806A-1F5F0D9166F7}" type="pres">
      <dgm:prSet presAssocID="{D6E67C09-66B9-49E4-BA26-7C9ABE9DB877}" presName="FourNodes_1" presStyleLbl="node1" presStyleIdx="0" presStyleCnt="4">
        <dgm:presLayoutVars>
          <dgm:bulletEnabled val="1"/>
        </dgm:presLayoutVars>
      </dgm:prSet>
      <dgm:spPr/>
    </dgm:pt>
    <dgm:pt modelId="{3936F5A8-49CE-4A5D-95E1-B7A313447E6E}" type="pres">
      <dgm:prSet presAssocID="{D6E67C09-66B9-49E4-BA26-7C9ABE9DB877}" presName="FourNodes_2" presStyleLbl="node1" presStyleIdx="1" presStyleCnt="4">
        <dgm:presLayoutVars>
          <dgm:bulletEnabled val="1"/>
        </dgm:presLayoutVars>
      </dgm:prSet>
      <dgm:spPr/>
    </dgm:pt>
    <dgm:pt modelId="{83F7E690-2DFD-4273-8C94-CC2034F875B5}" type="pres">
      <dgm:prSet presAssocID="{D6E67C09-66B9-49E4-BA26-7C9ABE9DB877}" presName="FourNodes_3" presStyleLbl="node1" presStyleIdx="2" presStyleCnt="4">
        <dgm:presLayoutVars>
          <dgm:bulletEnabled val="1"/>
        </dgm:presLayoutVars>
      </dgm:prSet>
      <dgm:spPr/>
    </dgm:pt>
    <dgm:pt modelId="{0A1F220C-B79E-4CA9-B99C-F3AFA322ADFB}" type="pres">
      <dgm:prSet presAssocID="{D6E67C09-66B9-49E4-BA26-7C9ABE9DB877}" presName="FourNodes_4" presStyleLbl="node1" presStyleIdx="3" presStyleCnt="4">
        <dgm:presLayoutVars>
          <dgm:bulletEnabled val="1"/>
        </dgm:presLayoutVars>
      </dgm:prSet>
      <dgm:spPr/>
    </dgm:pt>
    <dgm:pt modelId="{955D03B8-AEF8-44AA-BBF2-2039E57C2713}" type="pres">
      <dgm:prSet presAssocID="{D6E67C09-66B9-49E4-BA26-7C9ABE9DB877}" presName="FourConn_1-2" presStyleLbl="fgAccFollowNode1" presStyleIdx="0" presStyleCnt="3">
        <dgm:presLayoutVars>
          <dgm:bulletEnabled val="1"/>
        </dgm:presLayoutVars>
      </dgm:prSet>
      <dgm:spPr/>
    </dgm:pt>
    <dgm:pt modelId="{95225F57-B223-4E5C-8654-176B24931CE7}" type="pres">
      <dgm:prSet presAssocID="{D6E67C09-66B9-49E4-BA26-7C9ABE9DB877}" presName="FourConn_2-3" presStyleLbl="fgAccFollowNode1" presStyleIdx="1" presStyleCnt="3">
        <dgm:presLayoutVars>
          <dgm:bulletEnabled val="1"/>
        </dgm:presLayoutVars>
      </dgm:prSet>
      <dgm:spPr/>
    </dgm:pt>
    <dgm:pt modelId="{EC366E44-4123-47B4-8A43-8D44CF5DDD2D}" type="pres">
      <dgm:prSet presAssocID="{D6E67C09-66B9-49E4-BA26-7C9ABE9DB877}" presName="FourConn_3-4" presStyleLbl="fgAccFollowNode1" presStyleIdx="2" presStyleCnt="3">
        <dgm:presLayoutVars>
          <dgm:bulletEnabled val="1"/>
        </dgm:presLayoutVars>
      </dgm:prSet>
      <dgm:spPr/>
    </dgm:pt>
    <dgm:pt modelId="{9E788BDE-9B85-4DDF-BA55-9D1CE97BE4AD}" type="pres">
      <dgm:prSet presAssocID="{D6E67C09-66B9-49E4-BA26-7C9ABE9DB877}" presName="FourNodes_1_text" presStyleLbl="node1" presStyleIdx="3" presStyleCnt="4">
        <dgm:presLayoutVars>
          <dgm:bulletEnabled val="1"/>
        </dgm:presLayoutVars>
      </dgm:prSet>
      <dgm:spPr/>
    </dgm:pt>
    <dgm:pt modelId="{EDCF096C-8FF5-45AC-BCFE-A06F8DA95339}" type="pres">
      <dgm:prSet presAssocID="{D6E67C09-66B9-49E4-BA26-7C9ABE9DB877}" presName="FourNodes_2_text" presStyleLbl="node1" presStyleIdx="3" presStyleCnt="4">
        <dgm:presLayoutVars>
          <dgm:bulletEnabled val="1"/>
        </dgm:presLayoutVars>
      </dgm:prSet>
      <dgm:spPr/>
    </dgm:pt>
    <dgm:pt modelId="{7AF61829-CFB3-4B97-B123-2E6732B1F730}" type="pres">
      <dgm:prSet presAssocID="{D6E67C09-66B9-49E4-BA26-7C9ABE9DB877}" presName="FourNodes_3_text" presStyleLbl="node1" presStyleIdx="3" presStyleCnt="4">
        <dgm:presLayoutVars>
          <dgm:bulletEnabled val="1"/>
        </dgm:presLayoutVars>
      </dgm:prSet>
      <dgm:spPr/>
    </dgm:pt>
    <dgm:pt modelId="{4A3B6733-214C-47CF-B4B6-6B07EA994BA5}" type="pres">
      <dgm:prSet presAssocID="{D6E67C09-66B9-49E4-BA26-7C9ABE9DB87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D289219-783F-4A2A-BE8A-D4ED2C8CE623}" type="presOf" srcId="{D8FD2AE6-E68B-436C-A221-66032BCF3104}" destId="{7AF61829-CFB3-4B97-B123-2E6732B1F730}" srcOrd="1" destOrd="0" presId="urn:microsoft.com/office/officeart/2005/8/layout/vProcess5"/>
    <dgm:cxn modelId="{295D731E-3200-4C19-8FC4-D49DD897AC17}" type="presOf" srcId="{03140902-B4C2-44DC-BDA1-8990C1E8ECD3}" destId="{EC366E44-4123-47B4-8A43-8D44CF5DDD2D}" srcOrd="0" destOrd="0" presId="urn:microsoft.com/office/officeart/2005/8/layout/vProcess5"/>
    <dgm:cxn modelId="{1A0FCC21-89BF-492D-B7F4-569B8345CAF0}" type="presOf" srcId="{D8FD2AE6-E68B-436C-A221-66032BCF3104}" destId="{83F7E690-2DFD-4273-8C94-CC2034F875B5}" srcOrd="0" destOrd="0" presId="urn:microsoft.com/office/officeart/2005/8/layout/vProcess5"/>
    <dgm:cxn modelId="{F210C526-CAEA-42E4-B81F-79E63A5CFDB8}" type="presOf" srcId="{0A5189F8-70B2-43BF-B4B2-7B2EA4D8EF98}" destId="{0A1F220C-B79E-4CA9-B99C-F3AFA322ADFB}" srcOrd="0" destOrd="0" presId="urn:microsoft.com/office/officeart/2005/8/layout/vProcess5"/>
    <dgm:cxn modelId="{6B668D2F-9DFD-48E4-BD6E-E06866297E73}" type="presOf" srcId="{D1091769-427B-4E45-B709-78795D86C440}" destId="{EDCF096C-8FF5-45AC-BCFE-A06F8DA95339}" srcOrd="1" destOrd="0" presId="urn:microsoft.com/office/officeart/2005/8/layout/vProcess5"/>
    <dgm:cxn modelId="{0D869033-8032-48F9-83BF-A16708C20745}" srcId="{D6E67C09-66B9-49E4-BA26-7C9ABE9DB877}" destId="{D8FD2AE6-E68B-436C-A221-66032BCF3104}" srcOrd="2" destOrd="0" parTransId="{59296DF6-661B-47FB-8563-A40D0E576AB9}" sibTransId="{03140902-B4C2-44DC-BDA1-8990C1E8ECD3}"/>
    <dgm:cxn modelId="{516A6643-79F0-4789-87C4-32245F80495B}" type="presOf" srcId="{D6E67C09-66B9-49E4-BA26-7C9ABE9DB877}" destId="{D440C519-DA67-4688-B608-5B13ACEDA7A7}" srcOrd="0" destOrd="0" presId="urn:microsoft.com/office/officeart/2005/8/layout/vProcess5"/>
    <dgm:cxn modelId="{EC0E247E-D7CD-421E-9FEE-32E85E9F1BFA}" type="presOf" srcId="{753CF095-D528-4599-B423-818D21356CF6}" destId="{955D03B8-AEF8-44AA-BBF2-2039E57C2713}" srcOrd="0" destOrd="0" presId="urn:microsoft.com/office/officeart/2005/8/layout/vProcess5"/>
    <dgm:cxn modelId="{8E71F99A-D559-44DB-AFEF-E6BE2F75170C}" type="presOf" srcId="{DBD644D8-44C8-40DB-AF27-B148923D9A44}" destId="{FE099BF0-5399-4900-806A-1F5F0D9166F7}" srcOrd="0" destOrd="0" presId="urn:microsoft.com/office/officeart/2005/8/layout/vProcess5"/>
    <dgm:cxn modelId="{1BD50ECA-F6F7-4B14-B718-69C9ABBB5159}" type="presOf" srcId="{1C0F116E-21AF-4283-8458-588AB6383115}" destId="{95225F57-B223-4E5C-8654-176B24931CE7}" srcOrd="0" destOrd="0" presId="urn:microsoft.com/office/officeart/2005/8/layout/vProcess5"/>
    <dgm:cxn modelId="{E1E93ACA-ECD5-4FCB-A7C4-213B5ACB2961}" type="presOf" srcId="{DBD644D8-44C8-40DB-AF27-B148923D9A44}" destId="{9E788BDE-9B85-4DDF-BA55-9D1CE97BE4AD}" srcOrd="1" destOrd="0" presId="urn:microsoft.com/office/officeart/2005/8/layout/vProcess5"/>
    <dgm:cxn modelId="{35FEBDD3-3D85-4B01-8BEC-D694857B8A9E}" srcId="{D6E67C09-66B9-49E4-BA26-7C9ABE9DB877}" destId="{DBD644D8-44C8-40DB-AF27-B148923D9A44}" srcOrd="0" destOrd="0" parTransId="{175E3C60-F1D9-44DF-A73E-9C801E8AE927}" sibTransId="{753CF095-D528-4599-B423-818D21356CF6}"/>
    <dgm:cxn modelId="{46D9B2E1-77E1-4542-9827-E93F90F25EFC}" type="presOf" srcId="{0A5189F8-70B2-43BF-B4B2-7B2EA4D8EF98}" destId="{4A3B6733-214C-47CF-B4B6-6B07EA994BA5}" srcOrd="1" destOrd="0" presId="urn:microsoft.com/office/officeart/2005/8/layout/vProcess5"/>
    <dgm:cxn modelId="{44D2AFE7-0501-4CD8-92B7-E042B9E93656}" type="presOf" srcId="{D1091769-427B-4E45-B709-78795D86C440}" destId="{3936F5A8-49CE-4A5D-95E1-B7A313447E6E}" srcOrd="0" destOrd="0" presId="urn:microsoft.com/office/officeart/2005/8/layout/vProcess5"/>
    <dgm:cxn modelId="{ED9066F0-5F9E-418E-BD08-92A45A202357}" srcId="{D6E67C09-66B9-49E4-BA26-7C9ABE9DB877}" destId="{D1091769-427B-4E45-B709-78795D86C440}" srcOrd="1" destOrd="0" parTransId="{E5B112CA-6048-4528-8E2F-7B61C54F4564}" sibTransId="{1C0F116E-21AF-4283-8458-588AB6383115}"/>
    <dgm:cxn modelId="{37530AF2-F4C5-4109-BF2C-E6BD8734E55F}" srcId="{D6E67C09-66B9-49E4-BA26-7C9ABE9DB877}" destId="{0A5189F8-70B2-43BF-B4B2-7B2EA4D8EF98}" srcOrd="3" destOrd="0" parTransId="{9B870DE9-362B-430D-A02A-3DB0DE0B55D0}" sibTransId="{71E9CA05-C046-45F6-B826-DF80306C220B}"/>
    <dgm:cxn modelId="{C44B01CB-3A59-4530-980C-1F60D77A169E}" type="presParOf" srcId="{D440C519-DA67-4688-B608-5B13ACEDA7A7}" destId="{8B5F5711-0C60-4938-BB47-63C10CBF244D}" srcOrd="0" destOrd="0" presId="urn:microsoft.com/office/officeart/2005/8/layout/vProcess5"/>
    <dgm:cxn modelId="{AF9AD74E-D2E2-43DE-AAC9-2A0A081B0205}" type="presParOf" srcId="{D440C519-DA67-4688-B608-5B13ACEDA7A7}" destId="{FE099BF0-5399-4900-806A-1F5F0D9166F7}" srcOrd="1" destOrd="0" presId="urn:microsoft.com/office/officeart/2005/8/layout/vProcess5"/>
    <dgm:cxn modelId="{97074CBC-B9EA-42DA-930F-176EA157D5E1}" type="presParOf" srcId="{D440C519-DA67-4688-B608-5B13ACEDA7A7}" destId="{3936F5A8-49CE-4A5D-95E1-B7A313447E6E}" srcOrd="2" destOrd="0" presId="urn:microsoft.com/office/officeart/2005/8/layout/vProcess5"/>
    <dgm:cxn modelId="{068CACD3-6DD0-46A9-8948-48F72393BBCB}" type="presParOf" srcId="{D440C519-DA67-4688-B608-5B13ACEDA7A7}" destId="{83F7E690-2DFD-4273-8C94-CC2034F875B5}" srcOrd="3" destOrd="0" presId="urn:microsoft.com/office/officeart/2005/8/layout/vProcess5"/>
    <dgm:cxn modelId="{F6B8AED6-64A6-48F5-B5F4-A7DCC6D0E2A2}" type="presParOf" srcId="{D440C519-DA67-4688-B608-5B13ACEDA7A7}" destId="{0A1F220C-B79E-4CA9-B99C-F3AFA322ADFB}" srcOrd="4" destOrd="0" presId="urn:microsoft.com/office/officeart/2005/8/layout/vProcess5"/>
    <dgm:cxn modelId="{735D28A9-37F1-4BC5-B402-692CD064F956}" type="presParOf" srcId="{D440C519-DA67-4688-B608-5B13ACEDA7A7}" destId="{955D03B8-AEF8-44AA-BBF2-2039E57C2713}" srcOrd="5" destOrd="0" presId="urn:microsoft.com/office/officeart/2005/8/layout/vProcess5"/>
    <dgm:cxn modelId="{E56C2292-8C5D-4983-AF72-C5015ED5D8A4}" type="presParOf" srcId="{D440C519-DA67-4688-B608-5B13ACEDA7A7}" destId="{95225F57-B223-4E5C-8654-176B24931CE7}" srcOrd="6" destOrd="0" presId="urn:microsoft.com/office/officeart/2005/8/layout/vProcess5"/>
    <dgm:cxn modelId="{10E9A874-D964-48F8-89BC-69AB50EAC5C7}" type="presParOf" srcId="{D440C519-DA67-4688-B608-5B13ACEDA7A7}" destId="{EC366E44-4123-47B4-8A43-8D44CF5DDD2D}" srcOrd="7" destOrd="0" presId="urn:microsoft.com/office/officeart/2005/8/layout/vProcess5"/>
    <dgm:cxn modelId="{D2C065CF-93AA-477D-AC61-7D958A17D8F7}" type="presParOf" srcId="{D440C519-DA67-4688-B608-5B13ACEDA7A7}" destId="{9E788BDE-9B85-4DDF-BA55-9D1CE97BE4AD}" srcOrd="8" destOrd="0" presId="urn:microsoft.com/office/officeart/2005/8/layout/vProcess5"/>
    <dgm:cxn modelId="{1B7BFB4A-EB81-4733-9B67-33AEE59EBB05}" type="presParOf" srcId="{D440C519-DA67-4688-B608-5B13ACEDA7A7}" destId="{EDCF096C-8FF5-45AC-BCFE-A06F8DA95339}" srcOrd="9" destOrd="0" presId="urn:microsoft.com/office/officeart/2005/8/layout/vProcess5"/>
    <dgm:cxn modelId="{201710F5-59B5-47FD-9094-4C6E6F4530CB}" type="presParOf" srcId="{D440C519-DA67-4688-B608-5B13ACEDA7A7}" destId="{7AF61829-CFB3-4B97-B123-2E6732B1F730}" srcOrd="10" destOrd="0" presId="urn:microsoft.com/office/officeart/2005/8/layout/vProcess5"/>
    <dgm:cxn modelId="{531D0377-71F8-4C72-BDE3-21B204139E32}" type="presParOf" srcId="{D440C519-DA67-4688-B608-5B13ACEDA7A7}" destId="{4A3B6733-214C-47CF-B4B6-6B07EA994BA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AAA3A-0F08-4E1C-8DAE-250FDBF17C0E}">
      <dsp:nvSpPr>
        <dsp:cNvPr id="0" name=""/>
        <dsp:cNvSpPr/>
      </dsp:nvSpPr>
      <dsp:spPr>
        <a:xfrm>
          <a:off x="0" y="2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B2EBB-AF6C-4948-9261-396BAD5DF25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54179-156B-40A7-9FD3-856346133ADB}">
      <dsp:nvSpPr>
        <dsp:cNvPr id="0" name=""/>
        <dsp:cNvSpPr/>
      </dsp:nvSpPr>
      <dsp:spPr>
        <a:xfrm>
          <a:off x="1057183" y="1805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Opdracht</a:t>
          </a:r>
          <a:endParaRPr lang="en-US" sz="2200" kern="1200" dirty="0"/>
        </a:p>
      </dsp:txBody>
      <dsp:txXfrm>
        <a:off x="1057183" y="1805"/>
        <a:ext cx="4124416" cy="915310"/>
      </dsp:txXfrm>
    </dsp:sp>
    <dsp:sp modelId="{98E06B88-20F4-4F9F-9207-AB576FCB5741}">
      <dsp:nvSpPr>
        <dsp:cNvPr id="0" name=""/>
        <dsp:cNvSpPr/>
      </dsp:nvSpPr>
      <dsp:spPr>
        <a:xfrm>
          <a:off x="0" y="1145724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8CC50-D942-4DF5-AF9F-7541D74EAC56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BCCD1-C89F-4C5E-A676-ED41F3C3231E}">
      <dsp:nvSpPr>
        <dsp:cNvPr id="0" name=""/>
        <dsp:cNvSpPr/>
      </dsp:nvSpPr>
      <dsp:spPr>
        <a:xfrm>
          <a:off x="1057183" y="1145944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Dataset</a:t>
          </a:r>
          <a:endParaRPr lang="en-US" sz="2200" kern="1200"/>
        </a:p>
      </dsp:txBody>
      <dsp:txXfrm>
        <a:off x="1057183" y="1145944"/>
        <a:ext cx="4124416" cy="915310"/>
      </dsp:txXfrm>
    </dsp:sp>
    <dsp:sp modelId="{484466D0-A0BB-4A15-B126-552FB02DD5C6}">
      <dsp:nvSpPr>
        <dsp:cNvPr id="0" name=""/>
        <dsp:cNvSpPr/>
      </dsp:nvSpPr>
      <dsp:spPr>
        <a:xfrm>
          <a:off x="0" y="2290082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BB031-15AF-4E85-AABD-3ADBE3BEF19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16EA8-27E2-4A59-95EC-F078D886E01B}">
      <dsp:nvSpPr>
        <dsp:cNvPr id="0" name=""/>
        <dsp:cNvSpPr/>
      </dsp:nvSpPr>
      <dsp:spPr>
        <a:xfrm>
          <a:off x="1057183" y="2290082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Training</a:t>
          </a:r>
          <a:endParaRPr lang="en-US" sz="2200" kern="1200" dirty="0"/>
        </a:p>
      </dsp:txBody>
      <dsp:txXfrm>
        <a:off x="1057183" y="2290082"/>
        <a:ext cx="4124416" cy="915310"/>
      </dsp:txXfrm>
    </dsp:sp>
    <dsp:sp modelId="{917EDDE4-06D8-46C6-97E2-C4344015FA6C}">
      <dsp:nvSpPr>
        <dsp:cNvPr id="0" name=""/>
        <dsp:cNvSpPr/>
      </dsp:nvSpPr>
      <dsp:spPr>
        <a:xfrm>
          <a:off x="0" y="3434221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0ABAE-3079-4970-9842-EDD89B1FBD03}">
      <dsp:nvSpPr>
        <dsp:cNvPr id="0" name=""/>
        <dsp:cNvSpPr/>
      </dsp:nvSpPr>
      <dsp:spPr>
        <a:xfrm>
          <a:off x="276881" y="3639876"/>
          <a:ext cx="503420" cy="503999"/>
        </a:xfrm>
        <a:prstGeom prst="rect">
          <a:avLst/>
        </a:prstGeom>
        <a:blipFill>
          <a:blip xmlns:r="http://schemas.openxmlformats.org/officeDocument/2006/relationships" r:embed="rId7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D87BC-51A9-4644-ACFF-6C14509E5A9C}">
      <dsp:nvSpPr>
        <dsp:cNvPr id="0" name=""/>
        <dsp:cNvSpPr/>
      </dsp:nvSpPr>
      <dsp:spPr>
        <a:xfrm>
          <a:off x="1057183" y="3434221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Testen/evalueren</a:t>
          </a:r>
          <a:endParaRPr lang="en-US" sz="2200" kern="1200" dirty="0"/>
        </a:p>
      </dsp:txBody>
      <dsp:txXfrm>
        <a:off x="1057183" y="3434221"/>
        <a:ext cx="412441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99BF0-5399-4900-806A-1F5F0D9166F7}">
      <dsp:nvSpPr>
        <dsp:cNvPr id="0" name=""/>
        <dsp:cNvSpPr/>
      </dsp:nvSpPr>
      <dsp:spPr>
        <a:xfrm>
          <a:off x="0" y="0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Dataset opbouwen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31404" y="31404"/>
        <a:ext cx="3690173" cy="1009389"/>
      </dsp:txXfrm>
    </dsp:sp>
    <dsp:sp modelId="{3936F5A8-49CE-4A5D-95E1-B7A313447E6E}">
      <dsp:nvSpPr>
        <dsp:cNvPr id="0" name=""/>
        <dsp:cNvSpPr/>
      </dsp:nvSpPr>
      <dsp:spPr>
        <a:xfrm>
          <a:off x="413537" y="1267142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Modelontwikkeling</a:t>
          </a:r>
          <a:r>
            <a:rPr lang="nl-BE" sz="2800" kern="1200" dirty="0"/>
            <a:t> </a:t>
          </a:r>
          <a:endParaRPr lang="en-US" sz="2800" kern="1200" dirty="0"/>
        </a:p>
      </dsp:txBody>
      <dsp:txXfrm>
        <a:off x="444941" y="1298546"/>
        <a:ext cx="3764486" cy="1009389"/>
      </dsp:txXfrm>
    </dsp:sp>
    <dsp:sp modelId="{83F7E690-2DFD-4273-8C94-CC2034F875B5}">
      <dsp:nvSpPr>
        <dsp:cNvPr id="0" name=""/>
        <dsp:cNvSpPr/>
      </dsp:nvSpPr>
      <dsp:spPr>
        <a:xfrm>
          <a:off x="820902" y="2534285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Implementatie</a:t>
          </a:r>
          <a:r>
            <a:rPr lang="nl-BE" sz="2800" kern="1200" dirty="0"/>
            <a:t> </a:t>
          </a:r>
          <a:r>
            <a:rPr lang="nl-BE" sz="2800" kern="1200" dirty="0" err="1">
              <a:solidFill>
                <a:schemeClr val="tx1"/>
              </a:solidFill>
            </a:rPr>
            <a:t>embedded</a:t>
          </a:r>
          <a:r>
            <a:rPr lang="nl-BE" sz="2800" kern="1200" dirty="0"/>
            <a:t> </a:t>
          </a:r>
          <a:r>
            <a:rPr lang="nl-BE" sz="2800" kern="1200" dirty="0">
              <a:solidFill>
                <a:schemeClr val="tx1"/>
              </a:solidFill>
            </a:rPr>
            <a:t>device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852306" y="2565689"/>
        <a:ext cx="3770658" cy="1009389"/>
      </dsp:txXfrm>
    </dsp:sp>
    <dsp:sp modelId="{0A1F220C-B79E-4CA9-B99C-F3AFA322ADFB}">
      <dsp:nvSpPr>
        <dsp:cNvPr id="0" name=""/>
        <dsp:cNvSpPr/>
      </dsp:nvSpPr>
      <dsp:spPr>
        <a:xfrm>
          <a:off x="1234439" y="3801427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Dashboard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1265843" y="3832831"/>
        <a:ext cx="3764486" cy="1009389"/>
      </dsp:txXfrm>
    </dsp:sp>
    <dsp:sp modelId="{955D03B8-AEF8-44AA-BBF2-2039E57C2713}">
      <dsp:nvSpPr>
        <dsp:cNvPr id="0" name=""/>
        <dsp:cNvSpPr/>
      </dsp:nvSpPr>
      <dsp:spPr>
        <a:xfrm>
          <a:off x="4240831" y="821205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397640" y="821205"/>
        <a:ext cx="383310" cy="524438"/>
      </dsp:txXfrm>
    </dsp:sp>
    <dsp:sp modelId="{95225F57-B223-4E5C-8654-176B24931CE7}">
      <dsp:nvSpPr>
        <dsp:cNvPr id="0" name=""/>
        <dsp:cNvSpPr/>
      </dsp:nvSpPr>
      <dsp:spPr>
        <a:xfrm>
          <a:off x="4654369" y="2088348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811178" y="2088348"/>
        <a:ext cx="383310" cy="524438"/>
      </dsp:txXfrm>
    </dsp:sp>
    <dsp:sp modelId="{EC366E44-4123-47B4-8A43-8D44CF5DDD2D}">
      <dsp:nvSpPr>
        <dsp:cNvPr id="0" name=""/>
        <dsp:cNvSpPr/>
      </dsp:nvSpPr>
      <dsp:spPr>
        <a:xfrm>
          <a:off x="5061734" y="3355490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218543" y="3355490"/>
        <a:ext cx="383310" cy="524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Vertellen over de inhoud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Korte uitleg over opdracht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5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Opbouwen eigen dataset met belangrijke punten</a:t>
            </a:r>
          </a:p>
          <a:p>
            <a:r>
              <a:rPr lang="nl-BE" dirty="0"/>
              <a:t>Frequentie foto’s -&gt; dagelijks zelfde tijdstip</a:t>
            </a:r>
          </a:p>
          <a:p>
            <a:r>
              <a:rPr lang="nl-BE" dirty="0"/>
              <a:t>Camera instelling -&gt; scherpte en focus </a:t>
            </a:r>
          </a:p>
          <a:p>
            <a:r>
              <a:rPr lang="nl-BE" dirty="0"/>
              <a:t>Belichting -&gt; natuurlijk / kunstmatig, donker/licht</a:t>
            </a:r>
          </a:p>
          <a:p>
            <a:r>
              <a:rPr lang="nl-BE" dirty="0"/>
              <a:t>Achtergrond -&gt; ruis</a:t>
            </a:r>
          </a:p>
          <a:p>
            <a:r>
              <a:rPr lang="nl-BE" dirty="0"/>
              <a:t>Kwaliteit -&gt; schemer, onderbelicht, overbelicht, …</a:t>
            </a:r>
          </a:p>
          <a:p>
            <a:r>
              <a:rPr lang="nl-BE" dirty="0"/>
              <a:t>Logboek -&gt; bijhouden welke foto welke dag</a:t>
            </a:r>
          </a:p>
          <a:p>
            <a:r>
              <a:rPr lang="nl-BE" dirty="0"/>
              <a:t>Variatie -&gt; perspectief, achtergrond, belichting, 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Uploaden foto’s -&gt; importeren of cloudopslag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Configuratie tools -&gt; </a:t>
            </a:r>
            <a:r>
              <a:rPr lang="nl-BE" dirty="0" err="1"/>
              <a:t>bounding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, polygonen, </a:t>
            </a:r>
            <a:r>
              <a:rPr lang="nl-BE" b="1" dirty="0"/>
              <a:t>tekst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Annotaties -&gt; maken gebruik van de configuratie tools, per foto gaan bepalen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Controle -&gt; labels reviewen en al dan niet goedkeuren, hoeveelheid foto’s per dag, hoeveelheid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Automatisatie -&gt; machine </a:t>
            </a:r>
            <a:r>
              <a:rPr lang="nl-BE" b="0" dirty="0" err="1"/>
              <a:t>learning</a:t>
            </a:r>
            <a:r>
              <a:rPr lang="nl-BE" b="0" dirty="0"/>
              <a:t>-model importeren om foto’s te labelen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Exporteren -&gt; verschillende formaten zoals, JSON, </a:t>
            </a:r>
            <a:r>
              <a:rPr lang="nl-BE" b="1" dirty="0"/>
              <a:t>COCO format</a:t>
            </a:r>
            <a:r>
              <a:rPr lang="nl-BE" b="0" dirty="0"/>
              <a:t>, … naar </a:t>
            </a:r>
            <a:r>
              <a:rPr lang="nl-BE" b="0" dirty="0" err="1"/>
              <a:t>Edge</a:t>
            </a:r>
            <a:r>
              <a:rPr lang="nl-BE" b="0" dirty="0"/>
              <a:t> Impulse</a:t>
            </a:r>
            <a:endParaRPr lang="nl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61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Python </a:t>
            </a:r>
            <a:r>
              <a:rPr lang="nl-BE" dirty="0" err="1"/>
              <a:t>framework</a:t>
            </a:r>
            <a:r>
              <a:rPr lang="nl-BE" dirty="0"/>
              <a:t> -&gt; voornamelijk gebruikt voor data-analyse, </a:t>
            </a:r>
            <a:r>
              <a:rPr lang="nl-BE" dirty="0" err="1"/>
              <a:t>machinelearning</a:t>
            </a:r>
            <a:r>
              <a:rPr lang="nl-B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Interactieve webapplicaties -&gt; grafieken, selectie vakken, </a:t>
            </a:r>
            <a:r>
              <a:rPr lang="nl-BE" dirty="0" err="1"/>
              <a:t>sliders</a:t>
            </a:r>
            <a:r>
              <a:rPr lang="nl-B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Snel/ Eenvoudig -&gt; geen kennis nodig van front-end webapplicaties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Gebruik om ons resultaat te presenteren en testen met user 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2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Dataset -&gt; belangrijk goeie dataset met correcte </a:t>
            </a:r>
            <a:r>
              <a:rPr lang="nl-BE" dirty="0" err="1"/>
              <a:t>labeling</a:t>
            </a:r>
            <a:r>
              <a:rPr lang="nl-BE" dirty="0"/>
              <a:t> </a:t>
            </a:r>
          </a:p>
          <a:p>
            <a:r>
              <a:rPr lang="nl-BE" dirty="0"/>
              <a:t>AI-Model -&gt;</a:t>
            </a:r>
          </a:p>
          <a:p>
            <a:r>
              <a:rPr lang="nl-BE" dirty="0"/>
              <a:t>Deployment -&gt;</a:t>
            </a:r>
          </a:p>
          <a:p>
            <a:r>
              <a:rPr lang="nl-BE" dirty="0"/>
              <a:t>Dashboard -&gt;</a:t>
            </a:r>
          </a:p>
          <a:p>
            <a:r>
              <a:rPr lang="nl-BE" dirty="0"/>
              <a:t>3D prints -&gt; prototype, moet nog geoptimaliseerd zijn, air holes, in PLA maat moet PET G / ABS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6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D343-46E5-4A27-A1E6-8BBB40AB3642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8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6C0A5-ECC0-4AC4-8FB8-05E23761195E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4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3A36-3E6B-40D5-BA37-A7518F51B320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6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18024-CC53-4B4C-87A7-9E004664A454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4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3A36-0E5E-443B-86A2-376CFF09B5FB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8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157-FDA0-4D5E-BEFA-C3AF14FA41E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4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EE331-406B-48FE-9814-4A05A9E22889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7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37E9-FDA1-43D1-90A5-F19DCC80AD79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8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58F2-732C-4B7D-B6F8-ADE82344E2D6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0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0B560-20C2-4338-BF5F-0486B7E80E4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6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37DB-9543-4936-B989-3C091069762A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6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8F7EB3-E5E3-49EB-8384-DC13700AED38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Afbeelding 6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825B71EF-0D9C-C6A1-B691-0ED8134081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809AC05-9844-36B3-8F32-3E50CA1E56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4E59E-627A-754A-93DF-3B8C1D744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nl-BE" sz="6600" dirty="0"/>
              <a:t>Waterkers AI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1B0873D-98F2-46F5-2D9C-99255F4F0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nl-BE"/>
              <a:t>Project </a:t>
            </a:r>
            <a:r>
              <a:rPr lang="nl-BE" err="1"/>
              <a:t>Experience</a:t>
            </a:r>
            <a:endParaRPr lang="nl-BE"/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CA45840-0F47-61F6-6AA9-2AB18329953D}"/>
              </a:ext>
            </a:extLst>
          </p:cNvPr>
          <p:cNvCxnSpPr>
            <a:cxnSpLocks/>
          </p:cNvCxnSpPr>
          <p:nvPr/>
        </p:nvCxnSpPr>
        <p:spPr>
          <a:xfrm>
            <a:off x="838199" y="4649539"/>
            <a:ext cx="9767456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prstDash val="solid"/>
          </a:ln>
          <a:effectLst>
            <a:glow rad="63500">
              <a:schemeClr val="accent1">
                <a:satMod val="175000"/>
                <a:alpha val="1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55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6E018-0C91-EE2C-26D5-BEA0B062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59C86B-6E6B-377C-6F6F-75C722F5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Dataset &amp; </a:t>
            </a:r>
            <a:r>
              <a:rPr lang="nl-BE" dirty="0" err="1"/>
              <a:t>labeling</a:t>
            </a:r>
            <a:endParaRPr lang="nl-BE" dirty="0"/>
          </a:p>
          <a:p>
            <a:r>
              <a:rPr lang="nl-BE" dirty="0"/>
              <a:t>AI- model</a:t>
            </a:r>
          </a:p>
          <a:p>
            <a:r>
              <a:rPr lang="nl-BE" dirty="0"/>
              <a:t>Deployment</a:t>
            </a:r>
          </a:p>
          <a:p>
            <a:r>
              <a:rPr lang="nl-BE" dirty="0"/>
              <a:t>Dashboard</a:t>
            </a:r>
          </a:p>
          <a:p>
            <a:r>
              <a:rPr lang="nl-BE" dirty="0"/>
              <a:t>3D prints</a:t>
            </a:r>
          </a:p>
          <a:p>
            <a:endParaRPr lang="nl-BE" dirty="0"/>
          </a:p>
          <a:p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99FABA-92DD-45E9-85B3-C142B096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7EEE7-CC3D-C39D-C449-9B1715B4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  <a:endParaRPr lang="en-BE" dirty="0"/>
          </a:p>
        </p:txBody>
      </p:sp>
      <p:graphicFrame>
        <p:nvGraphicFramePr>
          <p:cNvPr id="10" name="Tijdelijke aanduiding voor inhoud 2">
            <a:extLst>
              <a:ext uri="{FF2B5EF4-FFF2-40B4-BE49-F238E27FC236}">
                <a16:creationId xmlns:a16="http://schemas.microsoft.com/office/drawing/2014/main" id="{D731F8B8-0E5F-E7B1-724C-313929261AD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088116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E7A4FB7F-EFF3-7443-BDA3-6753BCA7AA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24214127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ijdelijke aanduiding voor dianummer 22">
            <a:extLst>
              <a:ext uri="{FF2B5EF4-FFF2-40B4-BE49-F238E27FC236}">
                <a16:creationId xmlns:a16="http://schemas.microsoft.com/office/drawing/2014/main" id="{7E8E5563-FAA5-1DB2-3A29-0A4537E2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0582C1FD-5990-6500-2A72-2A4D54BE2FB1}"/>
              </a:ext>
            </a:extLst>
          </p:cNvPr>
          <p:cNvSpPr/>
          <p:nvPr/>
        </p:nvSpPr>
        <p:spPr>
          <a:xfrm>
            <a:off x="6463145" y="4116499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9A75431F-1EEA-D1AC-7B58-7D4452AFA4E6}"/>
              </a:ext>
            </a:extLst>
          </p:cNvPr>
          <p:cNvSpPr/>
          <p:nvPr/>
        </p:nvSpPr>
        <p:spPr>
          <a:xfrm>
            <a:off x="6463145" y="2971345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9060662-1071-9792-8824-0C1D7528A443}"/>
              </a:ext>
            </a:extLst>
          </p:cNvPr>
          <p:cNvSpPr/>
          <p:nvPr/>
        </p:nvSpPr>
        <p:spPr>
          <a:xfrm>
            <a:off x="6463145" y="1825625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3" name="Rechthoek 12" descr="Document">
            <a:extLst>
              <a:ext uri="{FF2B5EF4-FFF2-40B4-BE49-F238E27FC236}">
                <a16:creationId xmlns:a16="http://schemas.microsoft.com/office/drawing/2014/main" id="{B2137EC0-FD21-7ED8-A00F-773DE63FC23C}"/>
              </a:ext>
            </a:extLst>
          </p:cNvPr>
          <p:cNvSpPr/>
          <p:nvPr/>
        </p:nvSpPr>
        <p:spPr>
          <a:xfrm>
            <a:off x="6758690" y="4322444"/>
            <a:ext cx="503420" cy="503420"/>
          </a:xfrm>
          <a:prstGeom prst="rect">
            <a:avLst/>
          </a:prstGeom>
          <a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4" name="Rechthoek 13" descr="Document">
            <a:extLst>
              <a:ext uri="{FF2B5EF4-FFF2-40B4-BE49-F238E27FC236}">
                <a16:creationId xmlns:a16="http://schemas.microsoft.com/office/drawing/2014/main" id="{9327D10C-FD48-D7CA-83B1-736C62324089}"/>
              </a:ext>
            </a:extLst>
          </p:cNvPr>
          <p:cNvSpPr/>
          <p:nvPr/>
        </p:nvSpPr>
        <p:spPr>
          <a:xfrm>
            <a:off x="6751763" y="3177290"/>
            <a:ext cx="503420" cy="503420"/>
          </a:xfrm>
          <a:prstGeom prst="rect">
            <a:avLst/>
          </a:prstGeom>
          <a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5" name="Rechthoek 14" descr="Document">
            <a:extLst>
              <a:ext uri="{FF2B5EF4-FFF2-40B4-BE49-F238E27FC236}">
                <a16:creationId xmlns:a16="http://schemas.microsoft.com/office/drawing/2014/main" id="{E64F27E0-9EBB-E6AC-9368-DAE69D2A9B0A}"/>
              </a:ext>
            </a:extLst>
          </p:cNvPr>
          <p:cNvSpPr/>
          <p:nvPr/>
        </p:nvSpPr>
        <p:spPr>
          <a:xfrm>
            <a:off x="6751763" y="2022825"/>
            <a:ext cx="503420" cy="503420"/>
          </a:xfrm>
          <a:prstGeom prst="rect">
            <a:avLst/>
          </a:prstGeom>
          <a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DC5F472-F59F-3280-0FED-704F2CCD4591}"/>
              </a:ext>
            </a:extLst>
          </p:cNvPr>
          <p:cNvSpPr txBox="1"/>
          <p:nvPr/>
        </p:nvSpPr>
        <p:spPr>
          <a:xfrm>
            <a:off x="7543801" y="3203343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Dasboard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83A1E98-61DF-3650-8812-DA009A62870F}"/>
              </a:ext>
            </a:extLst>
          </p:cNvPr>
          <p:cNvSpPr txBox="1"/>
          <p:nvPr/>
        </p:nvSpPr>
        <p:spPr>
          <a:xfrm>
            <a:off x="7553055" y="4358710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Conclusie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81CCD44-2078-2604-F0BC-BA1D0B0D79BD}"/>
              </a:ext>
            </a:extLst>
          </p:cNvPr>
          <p:cNvSpPr txBox="1"/>
          <p:nvPr/>
        </p:nvSpPr>
        <p:spPr>
          <a:xfrm>
            <a:off x="7543801" y="2067836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28086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B73A0-0591-B683-1A25-21E6DA8D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400" dirty="0"/>
              <a:t>Opdracht</a:t>
            </a:r>
            <a:endParaRPr lang="en-BE" sz="4400" dirty="0"/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86E505E0-6D4B-44AD-538C-A415A341F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542085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8F07C59-A229-3D0F-6D4F-C539BBC72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sz="2400" dirty="0"/>
              <a:t>Ontwikkel een AI- systeem dat de groei van waterkers monitort, integreer dit op een </a:t>
            </a:r>
            <a:r>
              <a:rPr lang="nl-BE" sz="2400" dirty="0" err="1"/>
              <a:t>embedded</a:t>
            </a:r>
            <a:r>
              <a:rPr lang="nl-BE" sz="2400" dirty="0"/>
              <a:t> device</a:t>
            </a:r>
          </a:p>
          <a:p>
            <a:endParaRPr lang="nl-BE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8C08E45E-5DBE-E0A3-5DEE-08FD3604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3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5ACFB-5CA2-9967-5886-6F818210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Opbouwen</a:t>
            </a:r>
            <a:r>
              <a:rPr lang="en-US" sz="4000" dirty="0"/>
              <a:t> dataset</a:t>
            </a:r>
          </a:p>
        </p:txBody>
      </p:sp>
      <p:pic>
        <p:nvPicPr>
          <p:cNvPr id="6" name="Tijdelijke aanduiding voor inhoud 5" descr="Afbeelding met kamerplant, plant, bloempot, kruid&#10;&#10;Automatisch gegenereerde beschrijving">
            <a:extLst>
              <a:ext uri="{FF2B5EF4-FFF2-40B4-BE49-F238E27FC236}">
                <a16:creationId xmlns:a16="http://schemas.microsoft.com/office/drawing/2014/main" id="{92CC7A77-0F33-0CB8-491B-A4BA4D0A2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4" r="15034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C36607-CF9E-C988-E7AA-2B2086F26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Frequentie</a:t>
            </a:r>
            <a:r>
              <a:rPr lang="en-US" sz="1800" dirty="0"/>
              <a:t> </a:t>
            </a:r>
            <a:r>
              <a:rPr lang="en-US" sz="1800" dirty="0" err="1"/>
              <a:t>foto’s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Camera – </a:t>
            </a:r>
            <a:r>
              <a:rPr lang="en-US" sz="1800" dirty="0" err="1"/>
              <a:t>instellingen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Belichting</a:t>
            </a:r>
            <a:r>
              <a:rPr lang="en-US" sz="1800" dirty="0"/>
              <a:t>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Achtergrond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Kwaliteit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Logboek</a:t>
            </a:r>
            <a:r>
              <a:rPr lang="en-US" sz="1800" dirty="0"/>
              <a:t> / </a:t>
            </a:r>
            <a:r>
              <a:rPr lang="en-US" sz="1800" dirty="0" err="1"/>
              <a:t>bestandsorganitatie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Variatie</a:t>
            </a:r>
            <a:r>
              <a:rPr lang="en-US" sz="1800" dirty="0"/>
              <a:t> 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4B8129-D7DD-D652-EFF1-188814A4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7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6D1B3-461C-83B2-65F9-4E441153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 err="1">
                <a:latin typeface="+mn-lt"/>
              </a:rPr>
              <a:t>Labelbox</a:t>
            </a:r>
            <a:endParaRPr lang="nl-BE" sz="4000" dirty="0">
              <a:latin typeface="+mn-lt"/>
            </a:endParaRPr>
          </a:p>
        </p:txBody>
      </p:sp>
      <p:pic>
        <p:nvPicPr>
          <p:cNvPr id="21" name="Tijdelijke aanduiding voor inhoud 20" descr="Afbeelding met Heteluchtballon, tekst, schermopname, ballon">
            <a:extLst>
              <a:ext uri="{FF2B5EF4-FFF2-40B4-BE49-F238E27FC236}">
                <a16:creationId xmlns:a16="http://schemas.microsoft.com/office/drawing/2014/main" id="{B47FEC83-A15D-D79E-0E4F-8DEDD8BF4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7" t="2" r="-427" b="16242"/>
          <a:stretch/>
        </p:blipFill>
        <p:spPr>
          <a:xfrm>
            <a:off x="5180012" y="939194"/>
            <a:ext cx="6172200" cy="3024000"/>
          </a:xfrm>
          <a:effectLst>
            <a:reflection blurRad="38100" stA="60000" endPos="64000" dir="5400000" sy="-100000" algn="bl" rotWithShape="0"/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909939-D208-9237-0B7F-042F94749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Uploaden foto’s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Configuratie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Annotaties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Automatisatie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Exporteren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F292F5-0B33-8222-00AD-0900B204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9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6770C-07D4-148C-366A-261F616A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</a:t>
            </a:r>
            <a:endParaRPr lang="en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8FB6C0-0F1C-2E34-AC07-0CAF86CB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31462B9-33EE-FDE6-790F-B9F90AEC7E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35224" cy="29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D6582B34-D967-1F82-9C89-38C40BAC2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10" y="1864131"/>
            <a:ext cx="2730627" cy="1365314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1602BD7-C796-2509-814C-0F743F6D2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9" r="72723"/>
          <a:stretch/>
        </p:blipFill>
        <p:spPr bwMode="auto">
          <a:xfrm>
            <a:off x="7902423" y="3809311"/>
            <a:ext cx="2524334" cy="97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763BD01-081A-5B4D-59C3-520ECF8CC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5652"/>
            <a:ext cx="319600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en-BE" dirty="0"/>
              <a:t>Project Preparation</a:t>
            </a:r>
            <a:endParaRPr lang="nl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en-BE" dirty="0"/>
              <a:t>Impulse Design</a:t>
            </a:r>
            <a:endParaRPr lang="nl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en-BE" dirty="0"/>
              <a:t>Model Training and Validation</a:t>
            </a:r>
            <a:endParaRPr lang="nl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en-BE" dirty="0"/>
              <a:t>Model Optimization</a:t>
            </a:r>
            <a:endParaRPr lang="nl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en-BE" dirty="0"/>
              <a:t>Testing and Evaluation</a:t>
            </a:r>
            <a:endParaRPr lang="nl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en-BE" dirty="0"/>
              <a:t>Device Integration</a:t>
            </a:r>
            <a:endParaRPr lang="nl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en-BE" dirty="0"/>
              <a:t>Deployment Options</a:t>
            </a:r>
            <a:endParaRPr lang="nl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en-BE" dirty="0"/>
              <a:t>Scalability and Application </a:t>
            </a:r>
          </a:p>
        </p:txBody>
      </p:sp>
    </p:spTree>
    <p:extLst>
      <p:ext uri="{BB962C8B-B14F-4D97-AF65-F5344CB8AC3E}">
        <p14:creationId xmlns:p14="http://schemas.microsoft.com/office/powerpoint/2010/main" val="50408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FCE9D-C50E-516E-9037-0B28E6A7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Testen/evalueren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72779F-0519-9DAE-198F-DB2236489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6DC8F7-3CA9-B560-3157-66662394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67C6436E-4281-1D29-79C3-E7B44AA4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62" y="862586"/>
            <a:ext cx="3955138" cy="235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5B90888-E13E-1A72-6061-9B3505C1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391" y="3078703"/>
            <a:ext cx="4131013" cy="309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8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845E0-4A59-3DB8-7F5E-19406F31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Deployment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9FD41B-AB6A-07B8-DD2E-3CF9F7F16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81751E-62C5-274C-3D2D-4F48C2C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8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964D2-C70F-C03B-187F-FFFFF052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5" y="741391"/>
            <a:ext cx="3443514" cy="1616203"/>
          </a:xfrm>
        </p:spPr>
        <p:txBody>
          <a:bodyPr anchor="b">
            <a:normAutofit/>
          </a:bodyPr>
          <a:lstStyle/>
          <a:p>
            <a:r>
              <a:rPr lang="nl-BE" sz="3200" dirty="0" err="1"/>
              <a:t>Streamlit</a:t>
            </a:r>
            <a:r>
              <a:rPr lang="nl-BE" sz="3200" dirty="0"/>
              <a:t> Dashboard</a:t>
            </a:r>
            <a:endParaRPr lang="en-BE" sz="32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9BDCED-5C24-899F-6FAF-65568BDE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5" y="2533476"/>
            <a:ext cx="3443514" cy="3447832"/>
          </a:xfrm>
        </p:spPr>
        <p:txBody>
          <a:bodyPr anchor="t">
            <a:normAutofit/>
          </a:bodyPr>
          <a:lstStyle/>
          <a:p>
            <a:r>
              <a:rPr lang="nl-BE" sz="2000"/>
              <a:t>Python framework</a:t>
            </a:r>
          </a:p>
          <a:p>
            <a:r>
              <a:rPr lang="nl-BE" sz="2000"/>
              <a:t>Interactieve webapplicaties</a:t>
            </a:r>
          </a:p>
          <a:p>
            <a:r>
              <a:rPr lang="nl-BE" sz="2000"/>
              <a:t>Eenvoudig</a:t>
            </a:r>
          </a:p>
          <a:p>
            <a:r>
              <a:rPr lang="nl-BE" sz="2000"/>
              <a:t>Snel</a:t>
            </a:r>
          </a:p>
          <a:p>
            <a:endParaRPr lang="en-BE" sz="200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BEB3CF-BB38-9E7B-34D1-71F90D83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roject">
            <a:hlinkClick r:id="" action="ppaction://media"/>
            <a:extLst>
              <a:ext uri="{FF2B5EF4-FFF2-40B4-BE49-F238E27FC236}">
                <a16:creationId xmlns:a16="http://schemas.microsoft.com/office/drawing/2014/main" id="{E36ADC7F-E26F-A202-4DB8-F0BF3A6B7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9040" b="9258"/>
          <a:stretch/>
        </p:blipFill>
        <p:spPr>
          <a:xfrm>
            <a:off x="666949" y="1908000"/>
            <a:ext cx="705003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Kantoorthe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</TotalTime>
  <Words>328</Words>
  <Application>Microsoft Office PowerPoint</Application>
  <PresentationFormat>Breedbeeld</PresentationFormat>
  <Paragraphs>100</Paragraphs>
  <Slides>10</Slides>
  <Notes>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Waterkers AI</vt:lpstr>
      <vt:lpstr>Inhoud</vt:lpstr>
      <vt:lpstr>Opdracht</vt:lpstr>
      <vt:lpstr>Opbouwen dataset</vt:lpstr>
      <vt:lpstr>Labelbox</vt:lpstr>
      <vt:lpstr>Training</vt:lpstr>
      <vt:lpstr>Testen/evalueren</vt:lpstr>
      <vt:lpstr>Deployment</vt:lpstr>
      <vt:lpstr>Streamlit Dashboard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Lynn Delaere</cp:lastModifiedBy>
  <cp:revision>32</cp:revision>
  <dcterms:created xsi:type="dcterms:W3CDTF">2022-09-14T09:37:15Z</dcterms:created>
  <dcterms:modified xsi:type="dcterms:W3CDTF">2024-12-14T13:05:02Z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